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2"/>
  </p:notesMasterIdLst>
  <p:sldIdLst>
    <p:sldId id="256" r:id="rId2"/>
    <p:sldId id="302" r:id="rId3"/>
    <p:sldId id="274" r:id="rId4"/>
    <p:sldId id="334" r:id="rId5"/>
    <p:sldId id="258" r:id="rId6"/>
    <p:sldId id="337" r:id="rId7"/>
    <p:sldId id="329" r:id="rId8"/>
    <p:sldId id="328" r:id="rId9"/>
    <p:sldId id="291" r:id="rId10"/>
    <p:sldId id="296" r:id="rId11"/>
    <p:sldId id="338" r:id="rId12"/>
    <p:sldId id="341" r:id="rId13"/>
    <p:sldId id="260" r:id="rId14"/>
    <p:sldId id="275" r:id="rId15"/>
    <p:sldId id="332" r:id="rId16"/>
    <p:sldId id="262" r:id="rId17"/>
    <p:sldId id="280" r:id="rId18"/>
    <p:sldId id="283" r:id="rId19"/>
    <p:sldId id="284" r:id="rId20"/>
    <p:sldId id="313" r:id="rId21"/>
    <p:sldId id="316" r:id="rId22"/>
    <p:sldId id="327" r:id="rId23"/>
    <p:sldId id="326" r:id="rId24"/>
    <p:sldId id="303" r:id="rId25"/>
    <p:sldId id="287" r:id="rId26"/>
    <p:sldId id="293" r:id="rId27"/>
    <p:sldId id="289" r:id="rId28"/>
    <p:sldId id="295" r:id="rId29"/>
    <p:sldId id="277" r:id="rId30"/>
    <p:sldId id="307" r:id="rId31"/>
    <p:sldId id="310" r:id="rId32"/>
    <p:sldId id="308" r:id="rId33"/>
    <p:sldId id="309" r:id="rId34"/>
    <p:sldId id="297" r:id="rId35"/>
    <p:sldId id="340" r:id="rId36"/>
    <p:sldId id="347" r:id="rId37"/>
    <p:sldId id="348" r:id="rId38"/>
    <p:sldId id="298" r:id="rId39"/>
    <p:sldId id="331" r:id="rId40"/>
    <p:sldId id="3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ison.smith@whitecaphealth.com" initials="al" lastIdx="30" clrIdx="0">
    <p:extLst>
      <p:ext uri="{19B8F6BF-5375-455C-9EA6-DF929625EA0E}">
        <p15:presenceInfo xmlns:p15="http://schemas.microsoft.com/office/powerpoint/2012/main" userId="S::urn:spo:guest#allison.smith@whitecaphealth.com::" providerId="AD"/>
      </p:ext>
    </p:extLst>
  </p:cmAuthor>
  <p:cmAuthor id="2" name="Li, Chenxi" initials="LC" lastIdx="3" clrIdx="1">
    <p:extLst>
      <p:ext uri="{19B8F6BF-5375-455C-9EA6-DF929625EA0E}">
        <p15:presenceInfo xmlns:p15="http://schemas.microsoft.com/office/powerpoint/2012/main" userId="S::lchenxi@uiowa.edu::f0fddaf4-2b07-4c00-a7ea-6ade62a602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4348C-EDF8-4C1B-20B7-AD250658E447}" v="23" dt="2021-12-06T04:17:45.907"/>
    <p1510:client id="{513651F8-0B91-8D66-C4D3-3BB607E258D1}" v="59" dt="2021-12-05T19:58:23.869"/>
    <p1510:client id="{73C2BADA-5636-3882-0055-46318B0A1D68}" v="291" dt="2021-12-05T22:21:46.844"/>
    <p1510:client id="{8DB96049-9E62-8830-E785-4677A3077107}" v="21" dt="2021-12-06T20:33:24.613"/>
    <p1510:client id="{BCC34080-D8E0-4F79-B14C-473BA3ABB921}" v="807" dt="2021-12-05T21:16:01.906"/>
    <p1510:client id="{D2925B4B-4A53-F007-8CED-45F0F80B4C53}" v="408" dt="2021-12-05T00:03:26.896"/>
    <p1510:client id="{F22AD9A0-769B-6159-9FA1-082BF9EEE1E5}" v="275" dt="2021-12-05T22:28:11.752"/>
    <p1510:client id="{FD7C8BB2-915B-51AE-F327-F8BF2BE4A801}" v="5" dt="2021-12-06T16:36:07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2B534-3D1D-48EA-BE11-1A505356E22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3E6946C5-36BC-4B76-A2DB-4FA92A175632}">
      <dgm:prSet phldr="0" custT="1"/>
      <dgm:spPr/>
      <dgm:t>
        <a:bodyPr/>
        <a:lstStyle/>
        <a:p>
          <a:r>
            <a:rPr lang="en-US" sz="2000" b="0"/>
            <a:t>Des Moines Data &amp; Analytics Group is an organization focused on connecting the data and analytics community in Des Moines</a:t>
          </a:r>
          <a:r>
            <a:rPr lang="en-US" sz="2000" b="1">
              <a:latin typeface="Calibri Light" panose="020F0302020204030204"/>
            </a:rPr>
            <a:t> area</a:t>
          </a:r>
          <a:endParaRPr lang="en-US" sz="2000" b="1"/>
        </a:p>
      </dgm:t>
    </dgm:pt>
    <dgm:pt modelId="{11DAC3B2-C8E7-4BA2-8F85-C4566C94BC0A}" type="parTrans" cxnId="{02D6AB39-3045-4F4C-B539-A9974447555E}">
      <dgm:prSet/>
      <dgm:spPr/>
      <dgm:t>
        <a:bodyPr/>
        <a:lstStyle/>
        <a:p>
          <a:endParaRPr lang="en-US" sz="2000"/>
        </a:p>
      </dgm:t>
    </dgm:pt>
    <dgm:pt modelId="{7F503D76-4B71-491E-973F-4C75872ACE53}" type="sibTrans" cxnId="{02D6AB39-3045-4F4C-B539-A9974447555E}">
      <dgm:prSet/>
      <dgm:spPr/>
      <dgm:t>
        <a:bodyPr/>
        <a:lstStyle/>
        <a:p>
          <a:endParaRPr lang="en-US" sz="2000"/>
        </a:p>
      </dgm:t>
    </dgm:pt>
    <dgm:pt modelId="{240AF51C-ADC7-4F1F-B923-553B6556FC6F}">
      <dgm:prSet phldr="0" custT="1"/>
      <dgm:spPr/>
      <dgm:t>
        <a:bodyPr/>
        <a:lstStyle/>
        <a:p>
          <a:r>
            <a:rPr lang="en-US" altLang="zh-CN" sz="2000" b="1">
              <a:latin typeface="Calibri Light" panose="020F0302020204030204"/>
            </a:rPr>
            <a:t>F</a:t>
          </a:r>
          <a:r>
            <a:rPr lang="en-US" sz="2000" b="1">
              <a:latin typeface="Calibri Light" panose="020F0302020204030204"/>
            </a:rPr>
            <a:t>ocus on analysis of overall membership trend, membership characteristics and event attendance data </a:t>
          </a:r>
        </a:p>
      </dgm:t>
    </dgm:pt>
    <dgm:pt modelId="{FD0BE904-6533-4044-83D0-89D0108DA0B9}" type="parTrans" cxnId="{3AD2EABF-D280-4A5B-9171-9B339435339F}">
      <dgm:prSet/>
      <dgm:spPr/>
      <dgm:t>
        <a:bodyPr/>
        <a:lstStyle/>
        <a:p>
          <a:endParaRPr lang="en-US" sz="2000"/>
        </a:p>
      </dgm:t>
    </dgm:pt>
    <dgm:pt modelId="{4842DEE3-9A3F-425C-937D-5BA96EC5680B}" type="sibTrans" cxnId="{3AD2EABF-D280-4A5B-9171-9B339435339F}">
      <dgm:prSet/>
      <dgm:spPr/>
      <dgm:t>
        <a:bodyPr/>
        <a:lstStyle/>
        <a:p>
          <a:endParaRPr lang="en-US" sz="2000"/>
        </a:p>
      </dgm:t>
    </dgm:pt>
    <dgm:pt modelId="{86A01F97-AAB8-4359-AA6B-548722428F15}" type="pres">
      <dgm:prSet presAssocID="{1F32B534-3D1D-48EA-BE11-1A505356E227}" presName="root" presStyleCnt="0">
        <dgm:presLayoutVars>
          <dgm:dir/>
          <dgm:resizeHandles val="exact"/>
        </dgm:presLayoutVars>
      </dgm:prSet>
      <dgm:spPr/>
    </dgm:pt>
    <dgm:pt modelId="{E073E8B8-0D47-417B-B23F-24329DDCE7BB}" type="pres">
      <dgm:prSet presAssocID="{1F32B534-3D1D-48EA-BE11-1A505356E227}" presName="container" presStyleCnt="0">
        <dgm:presLayoutVars>
          <dgm:dir/>
          <dgm:resizeHandles val="exact"/>
        </dgm:presLayoutVars>
      </dgm:prSet>
      <dgm:spPr/>
    </dgm:pt>
    <dgm:pt modelId="{D22EA2DC-4998-4D56-9026-A0531D84DC5C}" type="pres">
      <dgm:prSet presAssocID="{3E6946C5-36BC-4B76-A2DB-4FA92A175632}" presName="compNode" presStyleCnt="0"/>
      <dgm:spPr/>
    </dgm:pt>
    <dgm:pt modelId="{443B98DB-9264-4041-8315-03B01C99F089}" type="pres">
      <dgm:prSet presAssocID="{3E6946C5-36BC-4B76-A2DB-4FA92A175632}" presName="iconBgRect" presStyleLbl="bgShp" presStyleIdx="0" presStyleCnt="2"/>
      <dgm:spPr/>
    </dgm:pt>
    <dgm:pt modelId="{6B914A25-264E-4115-956E-85858FCA9BD1}" type="pres">
      <dgm:prSet presAssocID="{3E6946C5-36BC-4B76-A2DB-4FA92A1756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B45C4-89E3-4363-8A74-E1385C3AEF1E}" type="pres">
      <dgm:prSet presAssocID="{3E6946C5-36BC-4B76-A2DB-4FA92A175632}" presName="spaceRect" presStyleCnt="0"/>
      <dgm:spPr/>
    </dgm:pt>
    <dgm:pt modelId="{764F56D2-3677-4A5F-82D1-077CA033AC4C}" type="pres">
      <dgm:prSet presAssocID="{3E6946C5-36BC-4B76-A2DB-4FA92A175632}" presName="textRect" presStyleLbl="revTx" presStyleIdx="0" presStyleCnt="2">
        <dgm:presLayoutVars>
          <dgm:chMax val="1"/>
          <dgm:chPref val="1"/>
        </dgm:presLayoutVars>
      </dgm:prSet>
      <dgm:spPr/>
    </dgm:pt>
    <dgm:pt modelId="{CEB805D3-9965-4364-A265-D9F47DCF0C6F}" type="pres">
      <dgm:prSet presAssocID="{7F503D76-4B71-491E-973F-4C75872ACE53}" presName="sibTrans" presStyleLbl="sibTrans2D1" presStyleIdx="0" presStyleCnt="0"/>
      <dgm:spPr/>
    </dgm:pt>
    <dgm:pt modelId="{08D673CB-8B62-4500-B50B-1DE6DE758F7E}" type="pres">
      <dgm:prSet presAssocID="{240AF51C-ADC7-4F1F-B923-553B6556FC6F}" presName="compNode" presStyleCnt="0"/>
      <dgm:spPr/>
    </dgm:pt>
    <dgm:pt modelId="{926AC70F-4683-47DE-BEB9-A273B07E451C}" type="pres">
      <dgm:prSet presAssocID="{240AF51C-ADC7-4F1F-B923-553B6556FC6F}" presName="iconBgRect" presStyleLbl="bgShp" presStyleIdx="1" presStyleCnt="2"/>
      <dgm:spPr/>
    </dgm:pt>
    <dgm:pt modelId="{377DCB52-90AA-44F0-B18F-5F68C967B146}" type="pres">
      <dgm:prSet presAssocID="{240AF51C-ADC7-4F1F-B923-553B6556FC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8646F7-EA53-466D-B5BA-EDBDF0ED85C8}" type="pres">
      <dgm:prSet presAssocID="{240AF51C-ADC7-4F1F-B923-553B6556FC6F}" presName="spaceRect" presStyleCnt="0"/>
      <dgm:spPr/>
    </dgm:pt>
    <dgm:pt modelId="{A79E4F74-3164-402E-80B5-318B6838DE8C}" type="pres">
      <dgm:prSet presAssocID="{240AF51C-ADC7-4F1F-B923-553B6556FC6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2D6AB39-3045-4F4C-B539-A9974447555E}" srcId="{1F32B534-3D1D-48EA-BE11-1A505356E227}" destId="{3E6946C5-36BC-4B76-A2DB-4FA92A175632}" srcOrd="0" destOrd="0" parTransId="{11DAC3B2-C8E7-4BA2-8F85-C4566C94BC0A}" sibTransId="{7F503D76-4B71-491E-973F-4C75872ACE53}"/>
    <dgm:cxn modelId="{04D21561-F3B9-5F49-9922-5B0D3F04F84D}" type="presOf" srcId="{7F503D76-4B71-491E-973F-4C75872ACE53}" destId="{CEB805D3-9965-4364-A265-D9F47DCF0C6F}" srcOrd="0" destOrd="0" presId="urn:microsoft.com/office/officeart/2018/2/layout/IconCircleList"/>
    <dgm:cxn modelId="{601A6EA2-C5A9-5C44-9890-DC6672AA8ABA}" type="presOf" srcId="{3E6946C5-36BC-4B76-A2DB-4FA92A175632}" destId="{764F56D2-3677-4A5F-82D1-077CA033AC4C}" srcOrd="0" destOrd="0" presId="urn:microsoft.com/office/officeart/2018/2/layout/IconCircleList"/>
    <dgm:cxn modelId="{403BD8A4-8F40-364C-B9AC-6B4D0D20A3CB}" type="presOf" srcId="{1F32B534-3D1D-48EA-BE11-1A505356E227}" destId="{86A01F97-AAB8-4359-AA6B-548722428F15}" srcOrd="0" destOrd="0" presId="urn:microsoft.com/office/officeart/2018/2/layout/IconCircleList"/>
    <dgm:cxn modelId="{D1A556AF-9222-E045-B476-7939DC4603CA}" type="presOf" srcId="{240AF51C-ADC7-4F1F-B923-553B6556FC6F}" destId="{A79E4F74-3164-402E-80B5-318B6838DE8C}" srcOrd="0" destOrd="0" presId="urn:microsoft.com/office/officeart/2018/2/layout/IconCircleList"/>
    <dgm:cxn modelId="{3AD2EABF-D280-4A5B-9171-9B339435339F}" srcId="{1F32B534-3D1D-48EA-BE11-1A505356E227}" destId="{240AF51C-ADC7-4F1F-B923-553B6556FC6F}" srcOrd="1" destOrd="0" parTransId="{FD0BE904-6533-4044-83D0-89D0108DA0B9}" sibTransId="{4842DEE3-9A3F-425C-937D-5BA96EC5680B}"/>
    <dgm:cxn modelId="{0970D443-2225-B347-90FF-702642DC2D20}" type="presParOf" srcId="{86A01F97-AAB8-4359-AA6B-548722428F15}" destId="{E073E8B8-0D47-417B-B23F-24329DDCE7BB}" srcOrd="0" destOrd="0" presId="urn:microsoft.com/office/officeart/2018/2/layout/IconCircleList"/>
    <dgm:cxn modelId="{DFE6C973-22F2-DF44-B6C0-C34777306C57}" type="presParOf" srcId="{E073E8B8-0D47-417B-B23F-24329DDCE7BB}" destId="{D22EA2DC-4998-4D56-9026-A0531D84DC5C}" srcOrd="0" destOrd="0" presId="urn:microsoft.com/office/officeart/2018/2/layout/IconCircleList"/>
    <dgm:cxn modelId="{C537A6D9-0B41-A940-BA69-A4206F591CCE}" type="presParOf" srcId="{D22EA2DC-4998-4D56-9026-A0531D84DC5C}" destId="{443B98DB-9264-4041-8315-03B01C99F089}" srcOrd="0" destOrd="0" presId="urn:microsoft.com/office/officeart/2018/2/layout/IconCircleList"/>
    <dgm:cxn modelId="{8FC8F0A4-C77F-3141-8133-E05BB125A196}" type="presParOf" srcId="{D22EA2DC-4998-4D56-9026-A0531D84DC5C}" destId="{6B914A25-264E-4115-956E-85858FCA9BD1}" srcOrd="1" destOrd="0" presId="urn:microsoft.com/office/officeart/2018/2/layout/IconCircleList"/>
    <dgm:cxn modelId="{64C61B25-13A8-AF4A-86A9-BA3DE72D6D91}" type="presParOf" srcId="{D22EA2DC-4998-4D56-9026-A0531D84DC5C}" destId="{983B45C4-89E3-4363-8A74-E1385C3AEF1E}" srcOrd="2" destOrd="0" presId="urn:microsoft.com/office/officeart/2018/2/layout/IconCircleList"/>
    <dgm:cxn modelId="{389F96F5-3590-4A4D-B1FE-8C73D99CEF1D}" type="presParOf" srcId="{D22EA2DC-4998-4D56-9026-A0531D84DC5C}" destId="{764F56D2-3677-4A5F-82D1-077CA033AC4C}" srcOrd="3" destOrd="0" presId="urn:microsoft.com/office/officeart/2018/2/layout/IconCircleList"/>
    <dgm:cxn modelId="{2BAB5BD2-E986-504B-AB88-139231B92512}" type="presParOf" srcId="{E073E8B8-0D47-417B-B23F-24329DDCE7BB}" destId="{CEB805D3-9965-4364-A265-D9F47DCF0C6F}" srcOrd="1" destOrd="0" presId="urn:microsoft.com/office/officeart/2018/2/layout/IconCircleList"/>
    <dgm:cxn modelId="{4B5F8463-4F71-4947-BDB9-316AF9A9A47D}" type="presParOf" srcId="{E073E8B8-0D47-417B-B23F-24329DDCE7BB}" destId="{08D673CB-8B62-4500-B50B-1DE6DE758F7E}" srcOrd="2" destOrd="0" presId="urn:microsoft.com/office/officeart/2018/2/layout/IconCircleList"/>
    <dgm:cxn modelId="{1AE97E0B-B8D5-D542-A221-0FDFC518CE9F}" type="presParOf" srcId="{08D673CB-8B62-4500-B50B-1DE6DE758F7E}" destId="{926AC70F-4683-47DE-BEB9-A273B07E451C}" srcOrd="0" destOrd="0" presId="urn:microsoft.com/office/officeart/2018/2/layout/IconCircleList"/>
    <dgm:cxn modelId="{F531F5BE-535C-CB48-A7EC-F3452B3E66FB}" type="presParOf" srcId="{08D673CB-8B62-4500-B50B-1DE6DE758F7E}" destId="{377DCB52-90AA-44F0-B18F-5F68C967B146}" srcOrd="1" destOrd="0" presId="urn:microsoft.com/office/officeart/2018/2/layout/IconCircleList"/>
    <dgm:cxn modelId="{C8563844-9FF2-9C4E-A684-D861B2C55C12}" type="presParOf" srcId="{08D673CB-8B62-4500-B50B-1DE6DE758F7E}" destId="{018646F7-EA53-466D-B5BA-EDBDF0ED85C8}" srcOrd="2" destOrd="0" presId="urn:microsoft.com/office/officeart/2018/2/layout/IconCircleList"/>
    <dgm:cxn modelId="{5F8D81DC-4900-534B-81F3-122AE9DB0816}" type="presParOf" srcId="{08D673CB-8B62-4500-B50B-1DE6DE758F7E}" destId="{A79E4F74-3164-402E-80B5-318B6838DE8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67AA3-7FDD-401D-84A4-6DA1BB9B99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CE31D3B4-5622-4E15-AC43-8FF1F60E1D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Cleaning</a:t>
          </a:r>
        </a:p>
      </dgm:t>
    </dgm:pt>
    <dgm:pt modelId="{126B8E54-A315-491E-BA66-68949CE62F96}" type="parTrans" cxnId="{FAE015B4-729C-4610-BA2F-056D220069AC}">
      <dgm:prSet/>
      <dgm:spPr/>
      <dgm:t>
        <a:bodyPr/>
        <a:lstStyle/>
        <a:p>
          <a:endParaRPr lang="en-US"/>
        </a:p>
      </dgm:t>
    </dgm:pt>
    <dgm:pt modelId="{B6A659FC-3B79-4498-829E-873E36F3350C}" type="sibTrans" cxnId="{FAE015B4-729C-4610-BA2F-056D220069AC}">
      <dgm:prSet/>
      <dgm:spPr/>
      <dgm:t>
        <a:bodyPr/>
        <a:lstStyle/>
        <a:p>
          <a:endParaRPr lang="en-US"/>
        </a:p>
      </dgm:t>
    </dgm:pt>
    <dgm:pt modelId="{C6E92397-A860-4A02-8E34-0E6F9A7ABE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Descriptive Analysis</a:t>
          </a:r>
        </a:p>
      </dgm:t>
    </dgm:pt>
    <dgm:pt modelId="{F67A9F5B-75B7-4139-80BB-EB4E7CEFB838}" type="parTrans" cxnId="{0E99575A-E979-450D-BD51-1CFFAB075B74}">
      <dgm:prSet/>
      <dgm:spPr/>
      <dgm:t>
        <a:bodyPr/>
        <a:lstStyle/>
        <a:p>
          <a:endParaRPr lang="en-US"/>
        </a:p>
      </dgm:t>
    </dgm:pt>
    <dgm:pt modelId="{C702E028-52A2-4B0D-8DB2-0E7FB4A9A7A8}" type="sibTrans" cxnId="{0E99575A-E979-450D-BD51-1CFFAB075B74}">
      <dgm:prSet/>
      <dgm:spPr/>
      <dgm:t>
        <a:bodyPr/>
        <a:lstStyle/>
        <a:p>
          <a:endParaRPr lang="en-US"/>
        </a:p>
      </dgm:t>
    </dgm:pt>
    <dgm:pt modelId="{DF630D36-48EC-4B9E-9DED-6B86A96817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Clustering Analysis</a:t>
          </a:r>
        </a:p>
      </dgm:t>
    </dgm:pt>
    <dgm:pt modelId="{CFB1D165-308B-4E16-BC61-AD06F53B4237}" type="parTrans" cxnId="{51B72CFA-4A7F-4525-B5BE-98EBA871D95D}">
      <dgm:prSet/>
      <dgm:spPr/>
      <dgm:t>
        <a:bodyPr/>
        <a:lstStyle/>
        <a:p>
          <a:endParaRPr lang="en-US"/>
        </a:p>
      </dgm:t>
    </dgm:pt>
    <dgm:pt modelId="{BD974FAB-202A-498E-9C0D-E98949AD199F}" type="sibTrans" cxnId="{51B72CFA-4A7F-4525-B5BE-98EBA871D95D}">
      <dgm:prSet/>
      <dgm:spPr/>
      <dgm:t>
        <a:bodyPr/>
        <a:lstStyle/>
        <a:p>
          <a:endParaRPr lang="en-US"/>
        </a:p>
      </dgm:t>
    </dgm:pt>
    <dgm:pt modelId="{95D13788-93EF-4C97-B5EE-39893D73F8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Predictive Model</a:t>
          </a:r>
        </a:p>
      </dgm:t>
    </dgm:pt>
    <dgm:pt modelId="{DFCC1A79-CE90-443D-9E83-AB4ACC263BB7}" type="parTrans" cxnId="{3B2BB34D-B56D-4385-9398-83C86EA4681A}">
      <dgm:prSet/>
      <dgm:spPr/>
      <dgm:t>
        <a:bodyPr/>
        <a:lstStyle/>
        <a:p>
          <a:endParaRPr lang="en-US"/>
        </a:p>
      </dgm:t>
    </dgm:pt>
    <dgm:pt modelId="{F5AB0781-301E-4DEF-B971-9718D34DA95C}" type="sibTrans" cxnId="{3B2BB34D-B56D-4385-9398-83C86EA4681A}">
      <dgm:prSet/>
      <dgm:spPr/>
      <dgm:t>
        <a:bodyPr/>
        <a:lstStyle/>
        <a:p>
          <a:endParaRPr lang="en-US"/>
        </a:p>
      </dgm:t>
    </dgm:pt>
    <dgm:pt modelId="{D3BA3D6A-A30F-4101-ACAB-6A177740F2C4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Data Visualization &amp; Dashboard</a:t>
          </a:r>
          <a:endParaRPr lang="en-US"/>
        </a:p>
      </dgm:t>
    </dgm:pt>
    <dgm:pt modelId="{36FAA69C-2C66-4F20-BD56-B86B5D29DF39}" type="parTrans" cxnId="{5284A144-40F5-41DD-A9D4-4E48AC116562}">
      <dgm:prSet/>
      <dgm:spPr/>
      <dgm:t>
        <a:bodyPr/>
        <a:lstStyle/>
        <a:p>
          <a:endParaRPr lang="en-US"/>
        </a:p>
      </dgm:t>
    </dgm:pt>
    <dgm:pt modelId="{A6C028B8-1B7D-4048-A174-1B09267242A5}" type="sibTrans" cxnId="{5284A144-40F5-41DD-A9D4-4E48AC116562}">
      <dgm:prSet/>
      <dgm:spPr/>
      <dgm:t>
        <a:bodyPr/>
        <a:lstStyle/>
        <a:p>
          <a:endParaRPr lang="en-US"/>
        </a:p>
      </dgm:t>
    </dgm:pt>
    <dgm:pt modelId="{5893C3A5-F934-4BDA-88F4-BB649AD07BF3}" type="pres">
      <dgm:prSet presAssocID="{E1167AA3-7FDD-401D-84A4-6DA1BB9B996E}" presName="root" presStyleCnt="0">
        <dgm:presLayoutVars>
          <dgm:dir/>
          <dgm:resizeHandles val="exact"/>
        </dgm:presLayoutVars>
      </dgm:prSet>
      <dgm:spPr/>
    </dgm:pt>
    <dgm:pt modelId="{0CE6D51C-950C-479A-AB99-13120E031A55}" type="pres">
      <dgm:prSet presAssocID="{CE31D3B4-5622-4E15-AC43-8FF1F60E1D18}" presName="compNode" presStyleCnt="0"/>
      <dgm:spPr/>
    </dgm:pt>
    <dgm:pt modelId="{D90089AF-78F1-4BDD-9F66-4A63BD6944E2}" type="pres">
      <dgm:prSet presAssocID="{CE31D3B4-5622-4E15-AC43-8FF1F60E1D18}" presName="iconBgRect" presStyleLbl="bgShp" presStyleIdx="0" presStyleCnt="5"/>
      <dgm:spPr/>
    </dgm:pt>
    <dgm:pt modelId="{C706ED46-DC0B-4CD2-A52A-F74284ECF729}" type="pres">
      <dgm:prSet presAssocID="{CE31D3B4-5622-4E15-AC43-8FF1F60E1D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9BB4EE0-423C-4B0C-8107-76EB71B49FC3}" type="pres">
      <dgm:prSet presAssocID="{CE31D3B4-5622-4E15-AC43-8FF1F60E1D18}" presName="spaceRect" presStyleCnt="0"/>
      <dgm:spPr/>
    </dgm:pt>
    <dgm:pt modelId="{C31B9B4D-C450-4C29-8F72-0022E834EE19}" type="pres">
      <dgm:prSet presAssocID="{CE31D3B4-5622-4E15-AC43-8FF1F60E1D18}" presName="textRect" presStyleLbl="revTx" presStyleIdx="0" presStyleCnt="5">
        <dgm:presLayoutVars>
          <dgm:chMax val="1"/>
          <dgm:chPref val="1"/>
        </dgm:presLayoutVars>
      </dgm:prSet>
      <dgm:spPr/>
    </dgm:pt>
    <dgm:pt modelId="{D93E9B80-2AA1-4BF3-8CFF-BD45BAC693EC}" type="pres">
      <dgm:prSet presAssocID="{B6A659FC-3B79-4498-829E-873E36F3350C}" presName="sibTrans" presStyleCnt="0"/>
      <dgm:spPr/>
    </dgm:pt>
    <dgm:pt modelId="{95D02E87-FA97-4A23-9509-12A5F1CA4C2C}" type="pres">
      <dgm:prSet presAssocID="{C6E92397-A860-4A02-8E34-0E6F9A7ABEA5}" presName="compNode" presStyleCnt="0"/>
      <dgm:spPr/>
    </dgm:pt>
    <dgm:pt modelId="{84D6132E-17B1-40EB-87DA-1ADDAE2AAA8D}" type="pres">
      <dgm:prSet presAssocID="{C6E92397-A860-4A02-8E34-0E6F9A7ABEA5}" presName="iconBgRect" presStyleLbl="bgShp" presStyleIdx="1" presStyleCnt="5"/>
      <dgm:spPr/>
    </dgm:pt>
    <dgm:pt modelId="{A907BEEF-E158-419D-86FD-8B0FD3B69188}" type="pres">
      <dgm:prSet presAssocID="{C6E92397-A860-4A02-8E34-0E6F9A7ABE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6BCA25B-4F55-41CC-84F3-E7D00CB7D6FB}" type="pres">
      <dgm:prSet presAssocID="{C6E92397-A860-4A02-8E34-0E6F9A7ABEA5}" presName="spaceRect" presStyleCnt="0"/>
      <dgm:spPr/>
    </dgm:pt>
    <dgm:pt modelId="{3D9B085B-7978-43FC-8E40-BE551B623EB6}" type="pres">
      <dgm:prSet presAssocID="{C6E92397-A860-4A02-8E34-0E6F9A7ABEA5}" presName="textRect" presStyleLbl="revTx" presStyleIdx="1" presStyleCnt="5">
        <dgm:presLayoutVars>
          <dgm:chMax val="1"/>
          <dgm:chPref val="1"/>
        </dgm:presLayoutVars>
      </dgm:prSet>
      <dgm:spPr/>
    </dgm:pt>
    <dgm:pt modelId="{DA89A31F-C066-466C-B6D5-42AFC201399E}" type="pres">
      <dgm:prSet presAssocID="{C702E028-52A2-4B0D-8DB2-0E7FB4A9A7A8}" presName="sibTrans" presStyleCnt="0"/>
      <dgm:spPr/>
    </dgm:pt>
    <dgm:pt modelId="{69D6A97D-37D8-41FC-A52E-DF031D9998FD}" type="pres">
      <dgm:prSet presAssocID="{DF630D36-48EC-4B9E-9DED-6B86A968178B}" presName="compNode" presStyleCnt="0"/>
      <dgm:spPr/>
    </dgm:pt>
    <dgm:pt modelId="{E96F610C-CE46-425E-8818-D869D509A28B}" type="pres">
      <dgm:prSet presAssocID="{DF630D36-48EC-4B9E-9DED-6B86A968178B}" presName="iconBgRect" presStyleLbl="bgShp" presStyleIdx="2" presStyleCnt="5"/>
      <dgm:spPr/>
    </dgm:pt>
    <dgm:pt modelId="{78EDD2DA-3F2C-464E-9A99-0E513DF20D6F}" type="pres">
      <dgm:prSet presAssocID="{DF630D36-48EC-4B9E-9DED-6B86A96817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81DC131C-38C8-4D56-AD92-791DD14A025F}" type="pres">
      <dgm:prSet presAssocID="{DF630D36-48EC-4B9E-9DED-6B86A968178B}" presName="spaceRect" presStyleCnt="0"/>
      <dgm:spPr/>
    </dgm:pt>
    <dgm:pt modelId="{BE85C69B-8B04-413F-9679-C80D9A2EBF6E}" type="pres">
      <dgm:prSet presAssocID="{DF630D36-48EC-4B9E-9DED-6B86A968178B}" presName="textRect" presStyleLbl="revTx" presStyleIdx="2" presStyleCnt="5">
        <dgm:presLayoutVars>
          <dgm:chMax val="1"/>
          <dgm:chPref val="1"/>
        </dgm:presLayoutVars>
      </dgm:prSet>
      <dgm:spPr/>
    </dgm:pt>
    <dgm:pt modelId="{1299CB2F-EDB7-4707-B08D-F8651398A192}" type="pres">
      <dgm:prSet presAssocID="{BD974FAB-202A-498E-9C0D-E98949AD199F}" presName="sibTrans" presStyleCnt="0"/>
      <dgm:spPr/>
    </dgm:pt>
    <dgm:pt modelId="{8CBE922D-69D8-4515-B695-7473B7DA5F1E}" type="pres">
      <dgm:prSet presAssocID="{95D13788-93EF-4C97-B5EE-39893D73F876}" presName="compNode" presStyleCnt="0"/>
      <dgm:spPr/>
    </dgm:pt>
    <dgm:pt modelId="{FB0F5AFA-E22E-4E98-BFBC-B4AB5E0212C6}" type="pres">
      <dgm:prSet presAssocID="{95D13788-93EF-4C97-B5EE-39893D73F876}" presName="iconBgRect" presStyleLbl="bgShp" presStyleIdx="3" presStyleCnt="5"/>
      <dgm:spPr/>
    </dgm:pt>
    <dgm:pt modelId="{27F78866-22FA-46D1-9001-53B4B8C04A11}" type="pres">
      <dgm:prSet presAssocID="{95D13788-93EF-4C97-B5EE-39893D73F8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1EDFB9-DA2F-4E92-9AED-00493A47A40C}" type="pres">
      <dgm:prSet presAssocID="{95D13788-93EF-4C97-B5EE-39893D73F876}" presName="spaceRect" presStyleCnt="0"/>
      <dgm:spPr/>
    </dgm:pt>
    <dgm:pt modelId="{5A5BF0C4-9C90-4EC4-A743-2DC081353752}" type="pres">
      <dgm:prSet presAssocID="{95D13788-93EF-4C97-B5EE-39893D73F876}" presName="textRect" presStyleLbl="revTx" presStyleIdx="3" presStyleCnt="5">
        <dgm:presLayoutVars>
          <dgm:chMax val="1"/>
          <dgm:chPref val="1"/>
        </dgm:presLayoutVars>
      </dgm:prSet>
      <dgm:spPr/>
    </dgm:pt>
    <dgm:pt modelId="{8B9D44E3-A3AB-4626-A620-3B6DA836CF84}" type="pres">
      <dgm:prSet presAssocID="{F5AB0781-301E-4DEF-B971-9718D34DA95C}" presName="sibTrans" presStyleCnt="0"/>
      <dgm:spPr/>
    </dgm:pt>
    <dgm:pt modelId="{2B9416DF-2D85-4F7D-BB86-029341D32A33}" type="pres">
      <dgm:prSet presAssocID="{D3BA3D6A-A30F-4101-ACAB-6A177740F2C4}" presName="compNode" presStyleCnt="0"/>
      <dgm:spPr/>
    </dgm:pt>
    <dgm:pt modelId="{EECCEA77-74EF-441D-81F8-38E32B1997B1}" type="pres">
      <dgm:prSet presAssocID="{D3BA3D6A-A30F-4101-ACAB-6A177740F2C4}" presName="iconBgRect" presStyleLbl="bgShp" presStyleIdx="4" presStyleCnt="5"/>
      <dgm:spPr/>
    </dgm:pt>
    <dgm:pt modelId="{22152A75-C72C-4E4F-9097-C8833BA7FEA7}" type="pres">
      <dgm:prSet presAssocID="{D3BA3D6A-A30F-4101-ACAB-6A177740F2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10F06F21-5DBE-4D4C-AC2A-945D3BEA3C8B}" type="pres">
      <dgm:prSet presAssocID="{D3BA3D6A-A30F-4101-ACAB-6A177740F2C4}" presName="spaceRect" presStyleCnt="0"/>
      <dgm:spPr/>
    </dgm:pt>
    <dgm:pt modelId="{8DF60B70-382F-4DC1-AC9A-300A62187A17}" type="pres">
      <dgm:prSet presAssocID="{D3BA3D6A-A30F-4101-ACAB-6A177740F2C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744B33-4063-4429-A339-EF7833E529C2}" type="presOf" srcId="{CE31D3B4-5622-4E15-AC43-8FF1F60E1D18}" destId="{C31B9B4D-C450-4C29-8F72-0022E834EE19}" srcOrd="0" destOrd="0" presId="urn:microsoft.com/office/officeart/2018/5/layout/IconCircleLabelList"/>
    <dgm:cxn modelId="{5284A144-40F5-41DD-A9D4-4E48AC116562}" srcId="{E1167AA3-7FDD-401D-84A4-6DA1BB9B996E}" destId="{D3BA3D6A-A30F-4101-ACAB-6A177740F2C4}" srcOrd="4" destOrd="0" parTransId="{36FAA69C-2C66-4F20-BD56-B86B5D29DF39}" sibTransId="{A6C028B8-1B7D-4048-A174-1B09267242A5}"/>
    <dgm:cxn modelId="{050D7145-63E6-4F50-A93F-FEE6B3565C81}" type="presOf" srcId="{95D13788-93EF-4C97-B5EE-39893D73F876}" destId="{5A5BF0C4-9C90-4EC4-A743-2DC081353752}" srcOrd="0" destOrd="0" presId="urn:microsoft.com/office/officeart/2018/5/layout/IconCircleLabelList"/>
    <dgm:cxn modelId="{3B2BB34D-B56D-4385-9398-83C86EA4681A}" srcId="{E1167AA3-7FDD-401D-84A4-6DA1BB9B996E}" destId="{95D13788-93EF-4C97-B5EE-39893D73F876}" srcOrd="3" destOrd="0" parTransId="{DFCC1A79-CE90-443D-9E83-AB4ACC263BB7}" sibTransId="{F5AB0781-301E-4DEF-B971-9718D34DA95C}"/>
    <dgm:cxn modelId="{28F9BC74-1B97-4725-BBA0-2BF06B942CFB}" type="presOf" srcId="{D3BA3D6A-A30F-4101-ACAB-6A177740F2C4}" destId="{8DF60B70-382F-4DC1-AC9A-300A62187A17}" srcOrd="0" destOrd="0" presId="urn:microsoft.com/office/officeart/2018/5/layout/IconCircleLabelList"/>
    <dgm:cxn modelId="{0E99575A-E979-450D-BD51-1CFFAB075B74}" srcId="{E1167AA3-7FDD-401D-84A4-6DA1BB9B996E}" destId="{C6E92397-A860-4A02-8E34-0E6F9A7ABEA5}" srcOrd="1" destOrd="0" parTransId="{F67A9F5B-75B7-4139-80BB-EB4E7CEFB838}" sibTransId="{C702E028-52A2-4B0D-8DB2-0E7FB4A9A7A8}"/>
    <dgm:cxn modelId="{F60AF594-90B2-4CEB-8FF4-5A0747ED0A38}" type="presOf" srcId="{DF630D36-48EC-4B9E-9DED-6B86A968178B}" destId="{BE85C69B-8B04-413F-9679-C80D9A2EBF6E}" srcOrd="0" destOrd="0" presId="urn:microsoft.com/office/officeart/2018/5/layout/IconCircleLabelList"/>
    <dgm:cxn modelId="{47BCFCA8-899A-462B-87F6-0BE664D2471E}" type="presOf" srcId="{E1167AA3-7FDD-401D-84A4-6DA1BB9B996E}" destId="{5893C3A5-F934-4BDA-88F4-BB649AD07BF3}" srcOrd="0" destOrd="0" presId="urn:microsoft.com/office/officeart/2018/5/layout/IconCircleLabelList"/>
    <dgm:cxn modelId="{FAE015B4-729C-4610-BA2F-056D220069AC}" srcId="{E1167AA3-7FDD-401D-84A4-6DA1BB9B996E}" destId="{CE31D3B4-5622-4E15-AC43-8FF1F60E1D18}" srcOrd="0" destOrd="0" parTransId="{126B8E54-A315-491E-BA66-68949CE62F96}" sibTransId="{B6A659FC-3B79-4498-829E-873E36F3350C}"/>
    <dgm:cxn modelId="{4999EBB7-6763-4116-9C29-BBE1536843B4}" type="presOf" srcId="{C6E92397-A860-4A02-8E34-0E6F9A7ABEA5}" destId="{3D9B085B-7978-43FC-8E40-BE551B623EB6}" srcOrd="0" destOrd="0" presId="urn:microsoft.com/office/officeart/2018/5/layout/IconCircleLabelList"/>
    <dgm:cxn modelId="{51B72CFA-4A7F-4525-B5BE-98EBA871D95D}" srcId="{E1167AA3-7FDD-401D-84A4-6DA1BB9B996E}" destId="{DF630D36-48EC-4B9E-9DED-6B86A968178B}" srcOrd="2" destOrd="0" parTransId="{CFB1D165-308B-4E16-BC61-AD06F53B4237}" sibTransId="{BD974FAB-202A-498E-9C0D-E98949AD199F}"/>
    <dgm:cxn modelId="{A6CBEEB3-8AC8-4623-A4AF-BC4E7A569AD9}" type="presParOf" srcId="{5893C3A5-F934-4BDA-88F4-BB649AD07BF3}" destId="{0CE6D51C-950C-479A-AB99-13120E031A55}" srcOrd="0" destOrd="0" presId="urn:microsoft.com/office/officeart/2018/5/layout/IconCircleLabelList"/>
    <dgm:cxn modelId="{3835DE09-F181-435B-9E32-EB4CE87DA11D}" type="presParOf" srcId="{0CE6D51C-950C-479A-AB99-13120E031A55}" destId="{D90089AF-78F1-4BDD-9F66-4A63BD6944E2}" srcOrd="0" destOrd="0" presId="urn:microsoft.com/office/officeart/2018/5/layout/IconCircleLabelList"/>
    <dgm:cxn modelId="{1FD00785-45CC-4648-ADEF-77E0C246242E}" type="presParOf" srcId="{0CE6D51C-950C-479A-AB99-13120E031A55}" destId="{C706ED46-DC0B-4CD2-A52A-F74284ECF729}" srcOrd="1" destOrd="0" presId="urn:microsoft.com/office/officeart/2018/5/layout/IconCircleLabelList"/>
    <dgm:cxn modelId="{937126A6-9D66-4DFA-A2BD-EC8F431F0E64}" type="presParOf" srcId="{0CE6D51C-950C-479A-AB99-13120E031A55}" destId="{09BB4EE0-423C-4B0C-8107-76EB71B49FC3}" srcOrd="2" destOrd="0" presId="urn:microsoft.com/office/officeart/2018/5/layout/IconCircleLabelList"/>
    <dgm:cxn modelId="{C276C83B-CDE6-450E-BFD8-1465AC1648F5}" type="presParOf" srcId="{0CE6D51C-950C-479A-AB99-13120E031A55}" destId="{C31B9B4D-C450-4C29-8F72-0022E834EE19}" srcOrd="3" destOrd="0" presId="urn:microsoft.com/office/officeart/2018/5/layout/IconCircleLabelList"/>
    <dgm:cxn modelId="{018EC24E-987B-4836-BE30-41BA5F03C73F}" type="presParOf" srcId="{5893C3A5-F934-4BDA-88F4-BB649AD07BF3}" destId="{D93E9B80-2AA1-4BF3-8CFF-BD45BAC693EC}" srcOrd="1" destOrd="0" presId="urn:microsoft.com/office/officeart/2018/5/layout/IconCircleLabelList"/>
    <dgm:cxn modelId="{D9ADC896-66F2-478A-AAE9-836FB1473B6D}" type="presParOf" srcId="{5893C3A5-F934-4BDA-88F4-BB649AD07BF3}" destId="{95D02E87-FA97-4A23-9509-12A5F1CA4C2C}" srcOrd="2" destOrd="0" presId="urn:microsoft.com/office/officeart/2018/5/layout/IconCircleLabelList"/>
    <dgm:cxn modelId="{DC3B17E8-241E-4A23-BA9A-91C17D124FEA}" type="presParOf" srcId="{95D02E87-FA97-4A23-9509-12A5F1CA4C2C}" destId="{84D6132E-17B1-40EB-87DA-1ADDAE2AAA8D}" srcOrd="0" destOrd="0" presId="urn:microsoft.com/office/officeart/2018/5/layout/IconCircleLabelList"/>
    <dgm:cxn modelId="{2DAE9D03-F38D-4290-8761-30C12FF9A053}" type="presParOf" srcId="{95D02E87-FA97-4A23-9509-12A5F1CA4C2C}" destId="{A907BEEF-E158-419D-86FD-8B0FD3B69188}" srcOrd="1" destOrd="0" presId="urn:microsoft.com/office/officeart/2018/5/layout/IconCircleLabelList"/>
    <dgm:cxn modelId="{1D0100CF-E3AB-4630-BC74-C982E9A064DE}" type="presParOf" srcId="{95D02E87-FA97-4A23-9509-12A5F1CA4C2C}" destId="{F6BCA25B-4F55-41CC-84F3-E7D00CB7D6FB}" srcOrd="2" destOrd="0" presId="urn:microsoft.com/office/officeart/2018/5/layout/IconCircleLabelList"/>
    <dgm:cxn modelId="{744ABECB-AD0F-46D3-A188-B9487096CD4B}" type="presParOf" srcId="{95D02E87-FA97-4A23-9509-12A5F1CA4C2C}" destId="{3D9B085B-7978-43FC-8E40-BE551B623EB6}" srcOrd="3" destOrd="0" presId="urn:microsoft.com/office/officeart/2018/5/layout/IconCircleLabelList"/>
    <dgm:cxn modelId="{C2E18592-10CD-4D7B-BCF4-1CE5D91DD5A4}" type="presParOf" srcId="{5893C3A5-F934-4BDA-88F4-BB649AD07BF3}" destId="{DA89A31F-C066-466C-B6D5-42AFC201399E}" srcOrd="3" destOrd="0" presId="urn:microsoft.com/office/officeart/2018/5/layout/IconCircleLabelList"/>
    <dgm:cxn modelId="{4E4DCCFE-603E-47D3-AE38-0F1FEEBD4CA4}" type="presParOf" srcId="{5893C3A5-F934-4BDA-88F4-BB649AD07BF3}" destId="{69D6A97D-37D8-41FC-A52E-DF031D9998FD}" srcOrd="4" destOrd="0" presId="urn:microsoft.com/office/officeart/2018/5/layout/IconCircleLabelList"/>
    <dgm:cxn modelId="{F37A1014-0971-4091-8184-533939FFEAC2}" type="presParOf" srcId="{69D6A97D-37D8-41FC-A52E-DF031D9998FD}" destId="{E96F610C-CE46-425E-8818-D869D509A28B}" srcOrd="0" destOrd="0" presId="urn:microsoft.com/office/officeart/2018/5/layout/IconCircleLabelList"/>
    <dgm:cxn modelId="{FF705AEC-D8C2-4DFF-B66B-8172CD5AEC8A}" type="presParOf" srcId="{69D6A97D-37D8-41FC-A52E-DF031D9998FD}" destId="{78EDD2DA-3F2C-464E-9A99-0E513DF20D6F}" srcOrd="1" destOrd="0" presId="urn:microsoft.com/office/officeart/2018/5/layout/IconCircleLabelList"/>
    <dgm:cxn modelId="{6388DBE3-8ECB-4641-9FCD-CFB21DA89FDF}" type="presParOf" srcId="{69D6A97D-37D8-41FC-A52E-DF031D9998FD}" destId="{81DC131C-38C8-4D56-AD92-791DD14A025F}" srcOrd="2" destOrd="0" presId="urn:microsoft.com/office/officeart/2018/5/layout/IconCircleLabelList"/>
    <dgm:cxn modelId="{4F3027A5-6625-41B9-8C20-6E05D47A019B}" type="presParOf" srcId="{69D6A97D-37D8-41FC-A52E-DF031D9998FD}" destId="{BE85C69B-8B04-413F-9679-C80D9A2EBF6E}" srcOrd="3" destOrd="0" presId="urn:microsoft.com/office/officeart/2018/5/layout/IconCircleLabelList"/>
    <dgm:cxn modelId="{B124A913-C2A0-4958-BEEC-50E1B9C753B7}" type="presParOf" srcId="{5893C3A5-F934-4BDA-88F4-BB649AD07BF3}" destId="{1299CB2F-EDB7-4707-B08D-F8651398A192}" srcOrd="5" destOrd="0" presId="urn:microsoft.com/office/officeart/2018/5/layout/IconCircleLabelList"/>
    <dgm:cxn modelId="{A27960E0-DD9B-47BD-9882-B4A3BFE262A1}" type="presParOf" srcId="{5893C3A5-F934-4BDA-88F4-BB649AD07BF3}" destId="{8CBE922D-69D8-4515-B695-7473B7DA5F1E}" srcOrd="6" destOrd="0" presId="urn:microsoft.com/office/officeart/2018/5/layout/IconCircleLabelList"/>
    <dgm:cxn modelId="{24FD8877-F79A-4705-AA73-7D99F08B9F90}" type="presParOf" srcId="{8CBE922D-69D8-4515-B695-7473B7DA5F1E}" destId="{FB0F5AFA-E22E-4E98-BFBC-B4AB5E0212C6}" srcOrd="0" destOrd="0" presId="urn:microsoft.com/office/officeart/2018/5/layout/IconCircleLabelList"/>
    <dgm:cxn modelId="{5F198712-A564-4260-A262-01520D317D51}" type="presParOf" srcId="{8CBE922D-69D8-4515-B695-7473B7DA5F1E}" destId="{27F78866-22FA-46D1-9001-53B4B8C04A11}" srcOrd="1" destOrd="0" presId="urn:microsoft.com/office/officeart/2018/5/layout/IconCircleLabelList"/>
    <dgm:cxn modelId="{60BFB0C1-1BC7-4FB0-9FBF-7117F2A5E83A}" type="presParOf" srcId="{8CBE922D-69D8-4515-B695-7473B7DA5F1E}" destId="{FA1EDFB9-DA2F-4E92-9AED-00493A47A40C}" srcOrd="2" destOrd="0" presId="urn:microsoft.com/office/officeart/2018/5/layout/IconCircleLabelList"/>
    <dgm:cxn modelId="{DD7A2BE6-8A24-42BC-962B-9E0AE6DBB0CA}" type="presParOf" srcId="{8CBE922D-69D8-4515-B695-7473B7DA5F1E}" destId="{5A5BF0C4-9C90-4EC4-A743-2DC081353752}" srcOrd="3" destOrd="0" presId="urn:microsoft.com/office/officeart/2018/5/layout/IconCircleLabelList"/>
    <dgm:cxn modelId="{00DA7865-FA3B-4E42-978B-0087D8F50245}" type="presParOf" srcId="{5893C3A5-F934-4BDA-88F4-BB649AD07BF3}" destId="{8B9D44E3-A3AB-4626-A620-3B6DA836CF84}" srcOrd="7" destOrd="0" presId="urn:microsoft.com/office/officeart/2018/5/layout/IconCircleLabelList"/>
    <dgm:cxn modelId="{AC107492-72EB-43F2-B429-111CB5983DEA}" type="presParOf" srcId="{5893C3A5-F934-4BDA-88F4-BB649AD07BF3}" destId="{2B9416DF-2D85-4F7D-BB86-029341D32A33}" srcOrd="8" destOrd="0" presId="urn:microsoft.com/office/officeart/2018/5/layout/IconCircleLabelList"/>
    <dgm:cxn modelId="{6DBA7719-297A-4AD9-A5D9-084D276EE7B0}" type="presParOf" srcId="{2B9416DF-2D85-4F7D-BB86-029341D32A33}" destId="{EECCEA77-74EF-441D-81F8-38E32B1997B1}" srcOrd="0" destOrd="0" presId="urn:microsoft.com/office/officeart/2018/5/layout/IconCircleLabelList"/>
    <dgm:cxn modelId="{D0ED392B-9302-4801-8580-DCB769174D32}" type="presParOf" srcId="{2B9416DF-2D85-4F7D-BB86-029341D32A33}" destId="{22152A75-C72C-4E4F-9097-C8833BA7FEA7}" srcOrd="1" destOrd="0" presId="urn:microsoft.com/office/officeart/2018/5/layout/IconCircleLabelList"/>
    <dgm:cxn modelId="{BEEAC7E5-30A1-4F84-99E2-B15FC6D0ED62}" type="presParOf" srcId="{2B9416DF-2D85-4F7D-BB86-029341D32A33}" destId="{10F06F21-5DBE-4D4C-AC2A-945D3BEA3C8B}" srcOrd="2" destOrd="0" presId="urn:microsoft.com/office/officeart/2018/5/layout/IconCircleLabelList"/>
    <dgm:cxn modelId="{860BDC95-607F-4DB7-980A-41872EAB261C}" type="presParOf" srcId="{2B9416DF-2D85-4F7D-BB86-029341D32A33}" destId="{8DF60B70-382F-4DC1-AC9A-300A62187A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32B534-3D1D-48EA-BE11-1A505356E22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3E6946C5-36BC-4B76-A2DB-4FA92A1756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Total Members: 1,665</a:t>
          </a:r>
        </a:p>
      </dgm:t>
    </dgm:pt>
    <dgm:pt modelId="{11DAC3B2-C8E7-4BA2-8F85-C4566C94BC0A}" type="parTrans" cxnId="{02D6AB39-3045-4F4C-B539-A9974447555E}">
      <dgm:prSet/>
      <dgm:spPr/>
      <dgm:t>
        <a:bodyPr/>
        <a:lstStyle/>
        <a:p>
          <a:endParaRPr lang="en-US"/>
        </a:p>
      </dgm:t>
    </dgm:pt>
    <dgm:pt modelId="{7F503D76-4B71-491E-973F-4C75872ACE53}" type="sibTrans" cxnId="{02D6AB39-3045-4F4C-B539-A9974447555E}">
      <dgm:prSet/>
      <dgm:spPr/>
      <dgm:t>
        <a:bodyPr/>
        <a:lstStyle/>
        <a:p>
          <a:endParaRPr lang="en-US"/>
        </a:p>
      </dgm:t>
    </dgm:pt>
    <dgm:pt modelId="{88C157D3-4ED7-49D9-89D4-63AEDB2D5D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Number of Events: 41</a:t>
          </a:r>
        </a:p>
      </dgm:t>
    </dgm:pt>
    <dgm:pt modelId="{9FE4AA4B-4EB7-43F9-A04A-2AD7B55EE847}" type="parTrans" cxnId="{857AFD9D-DF4D-44A0-BCB7-EF0877468747}">
      <dgm:prSet/>
      <dgm:spPr/>
      <dgm:t>
        <a:bodyPr/>
        <a:lstStyle/>
        <a:p>
          <a:endParaRPr lang="en-US"/>
        </a:p>
      </dgm:t>
    </dgm:pt>
    <dgm:pt modelId="{324A8EE7-7617-40E6-B7CE-6DA0B95E24F8}" type="sibTrans" cxnId="{857AFD9D-DF4D-44A0-BCB7-EF0877468747}">
      <dgm:prSet/>
      <dgm:spPr/>
      <dgm:t>
        <a:bodyPr/>
        <a:lstStyle/>
        <a:p>
          <a:endParaRPr lang="en-US"/>
        </a:p>
      </dgm:t>
    </dgm:pt>
    <dgm:pt modelId="{22BE4740-29D9-4064-A4B5-DD01571F5B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Average Attendance for Events: </a:t>
          </a:r>
          <a:r>
            <a:rPr lang="en-US">
              <a:latin typeface="Calibri Light" panose="020F0302020204030204"/>
            </a:rPr>
            <a:t>69</a:t>
          </a:r>
          <a:endParaRPr lang="en-US"/>
        </a:p>
      </dgm:t>
    </dgm:pt>
    <dgm:pt modelId="{59CAB7C4-9E60-4884-AC6A-21125900DD38}" type="parTrans" cxnId="{8EC5D5D3-8374-4A7F-B07B-60133ED1FEB8}">
      <dgm:prSet/>
      <dgm:spPr/>
      <dgm:t>
        <a:bodyPr/>
        <a:lstStyle/>
        <a:p>
          <a:endParaRPr lang="en-US"/>
        </a:p>
      </dgm:t>
    </dgm:pt>
    <dgm:pt modelId="{84410B70-7DF9-48FC-A4CB-ABF10E6903F8}" type="sibTrans" cxnId="{8EC5D5D3-8374-4A7F-B07B-60133ED1FEB8}">
      <dgm:prSet/>
      <dgm:spPr/>
      <dgm:t>
        <a:bodyPr/>
        <a:lstStyle/>
        <a:p>
          <a:endParaRPr lang="en-US"/>
        </a:p>
      </dgm:t>
    </dgm:pt>
    <dgm:pt modelId="{4D3F7A6C-CC68-4F06-ACBE-DB635AD711DB}" type="pres">
      <dgm:prSet presAssocID="{1F32B534-3D1D-48EA-BE11-1A505356E227}" presName="root" presStyleCnt="0">
        <dgm:presLayoutVars>
          <dgm:dir/>
          <dgm:resizeHandles val="exact"/>
        </dgm:presLayoutVars>
      </dgm:prSet>
      <dgm:spPr/>
    </dgm:pt>
    <dgm:pt modelId="{7CE4049A-A4A4-4ADF-89B4-C96E980E5EFE}" type="pres">
      <dgm:prSet presAssocID="{3E6946C5-36BC-4B76-A2DB-4FA92A175632}" presName="compNode" presStyleCnt="0"/>
      <dgm:spPr/>
    </dgm:pt>
    <dgm:pt modelId="{2938B8B1-7766-4E8F-90DB-A35D0A8B3910}" type="pres">
      <dgm:prSet presAssocID="{3E6946C5-36BC-4B76-A2DB-4FA92A175632}" presName="iconBgRect" presStyleLbl="bgShp" presStyleIdx="0" presStyleCnt="3"/>
      <dgm:spPr/>
    </dgm:pt>
    <dgm:pt modelId="{CD2FEB6A-560A-4E7C-8A14-67E2E69FB1B1}" type="pres">
      <dgm:prSet presAssocID="{3E6946C5-36BC-4B76-A2DB-4FA92A1756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B46E6B2C-6AF3-4E48-9FD8-2B38626E2E4A}" type="pres">
      <dgm:prSet presAssocID="{3E6946C5-36BC-4B76-A2DB-4FA92A175632}" presName="spaceRect" presStyleCnt="0"/>
      <dgm:spPr/>
    </dgm:pt>
    <dgm:pt modelId="{ED0EBDB9-84F3-48C3-B76C-4D5013DB5B64}" type="pres">
      <dgm:prSet presAssocID="{3E6946C5-36BC-4B76-A2DB-4FA92A175632}" presName="textRect" presStyleLbl="revTx" presStyleIdx="0" presStyleCnt="3">
        <dgm:presLayoutVars>
          <dgm:chMax val="1"/>
          <dgm:chPref val="1"/>
        </dgm:presLayoutVars>
      </dgm:prSet>
      <dgm:spPr/>
    </dgm:pt>
    <dgm:pt modelId="{913F733B-85E3-44C1-8DB1-66C667DE4E24}" type="pres">
      <dgm:prSet presAssocID="{7F503D76-4B71-491E-973F-4C75872ACE53}" presName="sibTrans" presStyleCnt="0"/>
      <dgm:spPr/>
    </dgm:pt>
    <dgm:pt modelId="{1C865A27-BE12-423F-A474-0C6800AF16C7}" type="pres">
      <dgm:prSet presAssocID="{88C157D3-4ED7-49D9-89D4-63AEDB2D5D8A}" presName="compNode" presStyleCnt="0"/>
      <dgm:spPr/>
    </dgm:pt>
    <dgm:pt modelId="{118C6BA0-E65C-452E-91A4-3A1C94623FEC}" type="pres">
      <dgm:prSet presAssocID="{88C157D3-4ED7-49D9-89D4-63AEDB2D5D8A}" presName="iconBgRect" presStyleLbl="bgShp" presStyleIdx="1" presStyleCnt="3"/>
      <dgm:spPr/>
    </dgm:pt>
    <dgm:pt modelId="{2D88A18D-A9E9-48E0-9EE9-8FD837711978}" type="pres">
      <dgm:prSet presAssocID="{88C157D3-4ED7-49D9-89D4-63AEDB2D5D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1F8A3B-31CC-4769-89B6-BC4C836B54AD}" type="pres">
      <dgm:prSet presAssocID="{88C157D3-4ED7-49D9-89D4-63AEDB2D5D8A}" presName="spaceRect" presStyleCnt="0"/>
      <dgm:spPr/>
    </dgm:pt>
    <dgm:pt modelId="{E037FD52-4840-4600-8D4B-90C05A12415E}" type="pres">
      <dgm:prSet presAssocID="{88C157D3-4ED7-49D9-89D4-63AEDB2D5D8A}" presName="textRect" presStyleLbl="revTx" presStyleIdx="1" presStyleCnt="3">
        <dgm:presLayoutVars>
          <dgm:chMax val="1"/>
          <dgm:chPref val="1"/>
        </dgm:presLayoutVars>
      </dgm:prSet>
      <dgm:spPr/>
    </dgm:pt>
    <dgm:pt modelId="{562F3AE0-E406-40B1-B29F-FA75D7D44DD6}" type="pres">
      <dgm:prSet presAssocID="{324A8EE7-7617-40E6-B7CE-6DA0B95E24F8}" presName="sibTrans" presStyleCnt="0"/>
      <dgm:spPr/>
    </dgm:pt>
    <dgm:pt modelId="{9E1942A8-31DD-4BCC-A234-E16FDACE312C}" type="pres">
      <dgm:prSet presAssocID="{22BE4740-29D9-4064-A4B5-DD01571F5B70}" presName="compNode" presStyleCnt="0"/>
      <dgm:spPr/>
    </dgm:pt>
    <dgm:pt modelId="{D1E1AC4D-BD5B-4D55-8B26-8B46ECDEA96C}" type="pres">
      <dgm:prSet presAssocID="{22BE4740-29D9-4064-A4B5-DD01571F5B70}" presName="iconBgRect" presStyleLbl="bgShp" presStyleIdx="2" presStyleCnt="3"/>
      <dgm:spPr/>
    </dgm:pt>
    <dgm:pt modelId="{4C3A8722-BE0C-425D-8DBD-36402FCB54FA}" type="pres">
      <dgm:prSet presAssocID="{22BE4740-29D9-4064-A4B5-DD01571F5B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A491985-902C-4994-AE6C-599EB5B007E6}" type="pres">
      <dgm:prSet presAssocID="{22BE4740-29D9-4064-A4B5-DD01571F5B70}" presName="spaceRect" presStyleCnt="0"/>
      <dgm:spPr/>
    </dgm:pt>
    <dgm:pt modelId="{10562941-5934-4980-AAD1-F01F6D52E08A}" type="pres">
      <dgm:prSet presAssocID="{22BE4740-29D9-4064-A4B5-DD01571F5B7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88DA0B-5031-4F74-9094-9948D4524977}" type="presOf" srcId="{3E6946C5-36BC-4B76-A2DB-4FA92A175632}" destId="{ED0EBDB9-84F3-48C3-B76C-4D5013DB5B64}" srcOrd="0" destOrd="0" presId="urn:microsoft.com/office/officeart/2018/5/layout/IconCircleLabelList"/>
    <dgm:cxn modelId="{02D6AB39-3045-4F4C-B539-A9974447555E}" srcId="{1F32B534-3D1D-48EA-BE11-1A505356E227}" destId="{3E6946C5-36BC-4B76-A2DB-4FA92A175632}" srcOrd="0" destOrd="0" parTransId="{11DAC3B2-C8E7-4BA2-8F85-C4566C94BC0A}" sibTransId="{7F503D76-4B71-491E-973F-4C75872ACE53}"/>
    <dgm:cxn modelId="{C2B8667A-96A7-4466-B797-953CF2B5C32E}" type="presOf" srcId="{22BE4740-29D9-4064-A4B5-DD01571F5B70}" destId="{10562941-5934-4980-AAD1-F01F6D52E08A}" srcOrd="0" destOrd="0" presId="urn:microsoft.com/office/officeart/2018/5/layout/IconCircleLabelList"/>
    <dgm:cxn modelId="{857AFD9D-DF4D-44A0-BCB7-EF0877468747}" srcId="{1F32B534-3D1D-48EA-BE11-1A505356E227}" destId="{88C157D3-4ED7-49D9-89D4-63AEDB2D5D8A}" srcOrd="1" destOrd="0" parTransId="{9FE4AA4B-4EB7-43F9-A04A-2AD7B55EE847}" sibTransId="{324A8EE7-7617-40E6-B7CE-6DA0B95E24F8}"/>
    <dgm:cxn modelId="{25CE1B9F-0804-4F49-A535-DC5863C7F3A4}" type="presOf" srcId="{1F32B534-3D1D-48EA-BE11-1A505356E227}" destId="{4D3F7A6C-CC68-4F06-ACBE-DB635AD711DB}" srcOrd="0" destOrd="0" presId="urn:microsoft.com/office/officeart/2018/5/layout/IconCircleLabelList"/>
    <dgm:cxn modelId="{8EC5D5D3-8374-4A7F-B07B-60133ED1FEB8}" srcId="{1F32B534-3D1D-48EA-BE11-1A505356E227}" destId="{22BE4740-29D9-4064-A4B5-DD01571F5B70}" srcOrd="2" destOrd="0" parTransId="{59CAB7C4-9E60-4884-AC6A-21125900DD38}" sibTransId="{84410B70-7DF9-48FC-A4CB-ABF10E6903F8}"/>
    <dgm:cxn modelId="{5392F6F4-C196-4D99-AA9B-97BA79F376E5}" type="presOf" srcId="{88C157D3-4ED7-49D9-89D4-63AEDB2D5D8A}" destId="{E037FD52-4840-4600-8D4B-90C05A12415E}" srcOrd="0" destOrd="0" presId="urn:microsoft.com/office/officeart/2018/5/layout/IconCircleLabelList"/>
    <dgm:cxn modelId="{BEA4EA06-73EF-4494-BFB8-1B8273B88A2A}" type="presParOf" srcId="{4D3F7A6C-CC68-4F06-ACBE-DB635AD711DB}" destId="{7CE4049A-A4A4-4ADF-89B4-C96E980E5EFE}" srcOrd="0" destOrd="0" presId="urn:microsoft.com/office/officeart/2018/5/layout/IconCircleLabelList"/>
    <dgm:cxn modelId="{5B9F834D-E4FD-4F51-B7FC-C2EFC34978E8}" type="presParOf" srcId="{7CE4049A-A4A4-4ADF-89B4-C96E980E5EFE}" destId="{2938B8B1-7766-4E8F-90DB-A35D0A8B3910}" srcOrd="0" destOrd="0" presId="urn:microsoft.com/office/officeart/2018/5/layout/IconCircleLabelList"/>
    <dgm:cxn modelId="{5B3B10C2-8485-46FB-AAE2-16D5261E3602}" type="presParOf" srcId="{7CE4049A-A4A4-4ADF-89B4-C96E980E5EFE}" destId="{CD2FEB6A-560A-4E7C-8A14-67E2E69FB1B1}" srcOrd="1" destOrd="0" presId="urn:microsoft.com/office/officeart/2018/5/layout/IconCircleLabelList"/>
    <dgm:cxn modelId="{233FB0A9-CE26-48BE-BA51-A733FD3787A6}" type="presParOf" srcId="{7CE4049A-A4A4-4ADF-89B4-C96E980E5EFE}" destId="{B46E6B2C-6AF3-4E48-9FD8-2B38626E2E4A}" srcOrd="2" destOrd="0" presId="urn:microsoft.com/office/officeart/2018/5/layout/IconCircleLabelList"/>
    <dgm:cxn modelId="{48158E09-9E7A-4CE4-89F7-AD83807C9D83}" type="presParOf" srcId="{7CE4049A-A4A4-4ADF-89B4-C96E980E5EFE}" destId="{ED0EBDB9-84F3-48C3-B76C-4D5013DB5B64}" srcOrd="3" destOrd="0" presId="urn:microsoft.com/office/officeart/2018/5/layout/IconCircleLabelList"/>
    <dgm:cxn modelId="{E1030F60-AD12-4ACF-A3C8-9F486ABD981F}" type="presParOf" srcId="{4D3F7A6C-CC68-4F06-ACBE-DB635AD711DB}" destId="{913F733B-85E3-44C1-8DB1-66C667DE4E24}" srcOrd="1" destOrd="0" presId="urn:microsoft.com/office/officeart/2018/5/layout/IconCircleLabelList"/>
    <dgm:cxn modelId="{A85810DD-D6DF-4831-BD3B-668CFD61A147}" type="presParOf" srcId="{4D3F7A6C-CC68-4F06-ACBE-DB635AD711DB}" destId="{1C865A27-BE12-423F-A474-0C6800AF16C7}" srcOrd="2" destOrd="0" presId="urn:microsoft.com/office/officeart/2018/5/layout/IconCircleLabelList"/>
    <dgm:cxn modelId="{33421FFD-D1AE-4017-B7F3-741DC1CC8250}" type="presParOf" srcId="{1C865A27-BE12-423F-A474-0C6800AF16C7}" destId="{118C6BA0-E65C-452E-91A4-3A1C94623FEC}" srcOrd="0" destOrd="0" presId="urn:microsoft.com/office/officeart/2018/5/layout/IconCircleLabelList"/>
    <dgm:cxn modelId="{C752FB02-D3D2-4A47-9B70-2CB7E12B8B79}" type="presParOf" srcId="{1C865A27-BE12-423F-A474-0C6800AF16C7}" destId="{2D88A18D-A9E9-48E0-9EE9-8FD837711978}" srcOrd="1" destOrd="0" presId="urn:microsoft.com/office/officeart/2018/5/layout/IconCircleLabelList"/>
    <dgm:cxn modelId="{609C0153-0807-4DD3-A1FF-E9F3FF8C9C4C}" type="presParOf" srcId="{1C865A27-BE12-423F-A474-0C6800AF16C7}" destId="{2D1F8A3B-31CC-4769-89B6-BC4C836B54AD}" srcOrd="2" destOrd="0" presId="urn:microsoft.com/office/officeart/2018/5/layout/IconCircleLabelList"/>
    <dgm:cxn modelId="{25EB97CF-423B-48C3-B280-5CA357343821}" type="presParOf" srcId="{1C865A27-BE12-423F-A474-0C6800AF16C7}" destId="{E037FD52-4840-4600-8D4B-90C05A12415E}" srcOrd="3" destOrd="0" presId="urn:microsoft.com/office/officeart/2018/5/layout/IconCircleLabelList"/>
    <dgm:cxn modelId="{1FC8BD7E-580A-46F1-A4D3-8A8BE3E42263}" type="presParOf" srcId="{4D3F7A6C-CC68-4F06-ACBE-DB635AD711DB}" destId="{562F3AE0-E406-40B1-B29F-FA75D7D44DD6}" srcOrd="3" destOrd="0" presId="urn:microsoft.com/office/officeart/2018/5/layout/IconCircleLabelList"/>
    <dgm:cxn modelId="{7027AEAC-519A-42A8-90D3-FACF303F3C90}" type="presParOf" srcId="{4D3F7A6C-CC68-4F06-ACBE-DB635AD711DB}" destId="{9E1942A8-31DD-4BCC-A234-E16FDACE312C}" srcOrd="4" destOrd="0" presId="urn:microsoft.com/office/officeart/2018/5/layout/IconCircleLabelList"/>
    <dgm:cxn modelId="{1EADB72C-208C-42E2-98B3-FA106ABCB6BB}" type="presParOf" srcId="{9E1942A8-31DD-4BCC-A234-E16FDACE312C}" destId="{D1E1AC4D-BD5B-4D55-8B26-8B46ECDEA96C}" srcOrd="0" destOrd="0" presId="urn:microsoft.com/office/officeart/2018/5/layout/IconCircleLabelList"/>
    <dgm:cxn modelId="{B6B525D3-AA50-4BAD-8BDE-440A1A28FF77}" type="presParOf" srcId="{9E1942A8-31DD-4BCC-A234-E16FDACE312C}" destId="{4C3A8722-BE0C-425D-8DBD-36402FCB54FA}" srcOrd="1" destOrd="0" presId="urn:microsoft.com/office/officeart/2018/5/layout/IconCircleLabelList"/>
    <dgm:cxn modelId="{F744FA36-8B6A-40A6-84C5-F0C87B1F2435}" type="presParOf" srcId="{9E1942A8-31DD-4BCC-A234-E16FDACE312C}" destId="{4A491985-902C-4994-AE6C-599EB5B007E6}" srcOrd="2" destOrd="0" presId="urn:microsoft.com/office/officeart/2018/5/layout/IconCircleLabelList"/>
    <dgm:cxn modelId="{70B5C5FF-A004-41F7-8421-1590EE23F587}" type="presParOf" srcId="{9E1942A8-31DD-4BCC-A234-E16FDACE312C}" destId="{10562941-5934-4980-AAD1-F01F6D52E0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64AF30-B2AF-4527-A83E-37F11F5B317F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0585DD6-7293-4568-9B95-98CF886A9DDC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1. Superstars</a:t>
          </a:r>
        </a:p>
        <a:p>
          <a:pPr algn="l"/>
          <a:r>
            <a:rPr lang="en-US"/>
            <a:t>2.04% of total, went to 10.44 events, 66.67% attendance of registered events </a:t>
          </a:r>
        </a:p>
      </dgm:t>
    </dgm:pt>
    <dgm:pt modelId="{A106E2A4-CD8E-4C04-AA41-DCBD7859D704}" type="parTrans" cxnId="{B95C5762-E019-4B69-8B4E-AE3552DEC471}">
      <dgm:prSet/>
      <dgm:spPr/>
      <dgm:t>
        <a:bodyPr/>
        <a:lstStyle/>
        <a:p>
          <a:endParaRPr lang="en-US"/>
        </a:p>
      </dgm:t>
    </dgm:pt>
    <dgm:pt modelId="{69B365E4-4A3D-461D-A559-DDA2EC377D83}" type="sibTrans" cxnId="{B95C5762-E019-4B69-8B4E-AE3552DEC471}">
      <dgm:prSet/>
      <dgm:spPr/>
      <dgm:t>
        <a:bodyPr/>
        <a:lstStyle/>
        <a:p>
          <a:endParaRPr lang="en-US"/>
        </a:p>
      </dgm:t>
    </dgm:pt>
    <dgm:pt modelId="{0EE61EE5-668D-493D-A409-8361B5063E26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2. Below Average</a:t>
          </a:r>
        </a:p>
        <a:p>
          <a:pPr algn="l"/>
          <a:r>
            <a:rPr lang="en-US"/>
            <a:t>4.14% of total, went to 3.41 events, 17.58% attendance of registered events </a:t>
          </a:r>
        </a:p>
      </dgm:t>
    </dgm:pt>
    <dgm:pt modelId="{0E14628D-025C-4743-9F92-91EE3983CA89}" type="parTrans" cxnId="{62F01794-D444-46AF-8BB4-CAD391140A2E}">
      <dgm:prSet/>
      <dgm:spPr/>
      <dgm:t>
        <a:bodyPr/>
        <a:lstStyle/>
        <a:p>
          <a:endParaRPr lang="en-US"/>
        </a:p>
      </dgm:t>
    </dgm:pt>
    <dgm:pt modelId="{9104852D-55C7-426B-B441-BECD31657ED2}" type="sibTrans" cxnId="{62F01794-D444-46AF-8BB4-CAD391140A2E}">
      <dgm:prSet/>
      <dgm:spPr/>
      <dgm:t>
        <a:bodyPr/>
        <a:lstStyle/>
        <a:p>
          <a:endParaRPr lang="en-US"/>
        </a:p>
      </dgm:t>
    </dgm:pt>
    <dgm:pt modelId="{65DDF5EA-A5D9-4F33-BA53-0A462C49CF60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3. Reliable but Infrequent</a:t>
          </a:r>
        </a:p>
        <a:p>
          <a:pPr algn="l"/>
          <a:r>
            <a:rPr lang="en-US"/>
            <a:t>13.15% of total, went to 1.88 events, 85.82% attendance of registered events </a:t>
          </a:r>
        </a:p>
      </dgm:t>
    </dgm:pt>
    <dgm:pt modelId="{9E976D0E-17F6-43CE-94D5-09FEA7C2E205}" type="parTrans" cxnId="{8D18E2F9-126B-4A2F-9E1E-5232071A5F7F}">
      <dgm:prSet/>
      <dgm:spPr/>
      <dgm:t>
        <a:bodyPr/>
        <a:lstStyle/>
        <a:p>
          <a:endParaRPr lang="en-US"/>
        </a:p>
      </dgm:t>
    </dgm:pt>
    <dgm:pt modelId="{C343877C-4BB3-4C51-BDB4-C8807AEB248C}" type="sibTrans" cxnId="{8D18E2F9-126B-4A2F-9E1E-5232071A5F7F}">
      <dgm:prSet/>
      <dgm:spPr/>
      <dgm:t>
        <a:bodyPr/>
        <a:lstStyle/>
        <a:p>
          <a:endParaRPr lang="en-US"/>
        </a:p>
      </dgm:t>
    </dgm:pt>
    <dgm:pt modelId="{93E7BA40-EEC0-47EA-B9AA-9E9EACAB1EF9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4. Surprise Guests</a:t>
          </a:r>
        </a:p>
        <a:p>
          <a:pPr algn="l"/>
          <a:r>
            <a:rPr lang="en-US"/>
            <a:t>10.39% of total, went to 1.57 events, 5.97% attendance of registered events </a:t>
          </a:r>
        </a:p>
      </dgm:t>
    </dgm:pt>
    <dgm:pt modelId="{9DD90742-18E8-4E10-AFBC-CD202BC141D6}" type="parTrans" cxnId="{1CD86F3A-4332-45F1-868B-928CCCA73F10}">
      <dgm:prSet/>
      <dgm:spPr/>
      <dgm:t>
        <a:bodyPr/>
        <a:lstStyle/>
        <a:p>
          <a:endParaRPr lang="en-US"/>
        </a:p>
      </dgm:t>
    </dgm:pt>
    <dgm:pt modelId="{503E9DEC-2558-4909-B5CA-28D82CE25C71}" type="sibTrans" cxnId="{1CD86F3A-4332-45F1-868B-928CCCA73F10}">
      <dgm:prSet/>
      <dgm:spPr/>
      <dgm:t>
        <a:bodyPr/>
        <a:lstStyle/>
        <a:p>
          <a:endParaRPr lang="en-US"/>
        </a:p>
      </dgm:t>
    </dgm:pt>
    <dgm:pt modelId="{461A0F5D-EB08-4EC3-94C7-0F8B9F5A52EA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5. Above Average</a:t>
          </a:r>
        </a:p>
        <a:p>
          <a:pPr algn="l"/>
          <a:r>
            <a:rPr lang="en-US"/>
            <a:t>4.74% of total, went to 6.11 events, 30.40% attendance of registered events </a:t>
          </a:r>
        </a:p>
      </dgm:t>
    </dgm:pt>
    <dgm:pt modelId="{373F2E5A-2FF2-4873-8FF9-35063CF0479B}" type="parTrans" cxnId="{B5DD223D-C5E6-4A31-97AE-568B5B43954B}">
      <dgm:prSet/>
      <dgm:spPr/>
      <dgm:t>
        <a:bodyPr/>
        <a:lstStyle/>
        <a:p>
          <a:endParaRPr lang="en-US"/>
        </a:p>
      </dgm:t>
    </dgm:pt>
    <dgm:pt modelId="{26BA97E7-83B8-4D59-B406-762DBBAF7F1E}" type="sibTrans" cxnId="{B5DD223D-C5E6-4A31-97AE-568B5B43954B}">
      <dgm:prSet/>
      <dgm:spPr/>
      <dgm:t>
        <a:bodyPr/>
        <a:lstStyle/>
        <a:p>
          <a:endParaRPr lang="en-US"/>
        </a:p>
      </dgm:t>
    </dgm:pt>
    <dgm:pt modelId="{45954866-70D5-4FFB-B6AD-ECDB7D9D4E51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6. Ghosts</a:t>
          </a:r>
        </a:p>
        <a:p>
          <a:pPr algn="l"/>
          <a:r>
            <a:rPr lang="en-US"/>
            <a:t>65.41% of total, went to 0.19 events, 0.12% attendance of registered events </a:t>
          </a:r>
        </a:p>
      </dgm:t>
    </dgm:pt>
    <dgm:pt modelId="{50202094-60F4-4757-ACD2-E12716D0AAE4}" type="parTrans" cxnId="{DFEA5828-EF45-4962-A25A-4D3EFC71B7FB}">
      <dgm:prSet/>
      <dgm:spPr/>
      <dgm:t>
        <a:bodyPr/>
        <a:lstStyle/>
        <a:p>
          <a:endParaRPr lang="en-US"/>
        </a:p>
      </dgm:t>
    </dgm:pt>
    <dgm:pt modelId="{11291492-46B6-425B-B195-113051D096AC}" type="sibTrans" cxnId="{DFEA5828-EF45-4962-A25A-4D3EFC71B7FB}">
      <dgm:prSet/>
      <dgm:spPr/>
      <dgm:t>
        <a:bodyPr/>
        <a:lstStyle/>
        <a:p>
          <a:endParaRPr lang="en-US"/>
        </a:p>
      </dgm:t>
    </dgm:pt>
    <dgm:pt modelId="{B5F4BF01-A136-4EF3-AC29-9492DA6E8D5C}" type="pres">
      <dgm:prSet presAssocID="{0C64AF30-B2AF-4527-A83E-37F11F5B317F}" presName="linearFlow" presStyleCnt="0">
        <dgm:presLayoutVars>
          <dgm:dir/>
          <dgm:resizeHandles val="exact"/>
        </dgm:presLayoutVars>
      </dgm:prSet>
      <dgm:spPr/>
    </dgm:pt>
    <dgm:pt modelId="{876E995D-22B7-43B7-B10F-810B919943C3}" type="pres">
      <dgm:prSet presAssocID="{60585DD6-7293-4568-9B95-98CF886A9DDC}" presName="composite" presStyleCnt="0"/>
      <dgm:spPr/>
    </dgm:pt>
    <dgm:pt modelId="{C141F7D0-A213-4E69-8864-FECF4D07A9E3}" type="pres">
      <dgm:prSet presAssocID="{60585DD6-7293-4568-9B95-98CF886A9DDC}" presName="imgShp" presStyleLbl="fgImgPlace1" presStyleIdx="0" presStyleCnt="6"/>
      <dgm:spPr>
        <a:solidFill>
          <a:schemeClr val="bg1"/>
        </a:solidFill>
      </dgm:spPr>
    </dgm:pt>
    <dgm:pt modelId="{2EBB9D0F-2367-4FDC-A33D-5B11E8C4E670}" type="pres">
      <dgm:prSet presAssocID="{60585DD6-7293-4568-9B95-98CF886A9DDC}" presName="txShp" presStyleLbl="node1" presStyleIdx="0" presStyleCnt="6">
        <dgm:presLayoutVars>
          <dgm:bulletEnabled val="1"/>
        </dgm:presLayoutVars>
      </dgm:prSet>
      <dgm:spPr/>
    </dgm:pt>
    <dgm:pt modelId="{081FB59D-8D19-4B36-8E0C-65362E3C6C13}" type="pres">
      <dgm:prSet presAssocID="{69B365E4-4A3D-461D-A559-DDA2EC377D83}" presName="spacing" presStyleCnt="0"/>
      <dgm:spPr/>
    </dgm:pt>
    <dgm:pt modelId="{CD35342D-32DF-424D-A5F3-749AFDD19490}" type="pres">
      <dgm:prSet presAssocID="{0EE61EE5-668D-493D-A409-8361B5063E26}" presName="composite" presStyleCnt="0"/>
      <dgm:spPr/>
    </dgm:pt>
    <dgm:pt modelId="{58AB4892-DD77-45A8-BD4E-A0ED90F1FEFC}" type="pres">
      <dgm:prSet presAssocID="{0EE61EE5-668D-493D-A409-8361B5063E26}" presName="imgShp" presStyleLbl="fgImgPlace1" presStyleIdx="1" presStyleCnt="6"/>
      <dgm:spPr>
        <a:solidFill>
          <a:schemeClr val="bg1"/>
        </a:solidFill>
      </dgm:spPr>
    </dgm:pt>
    <dgm:pt modelId="{9CAD115F-FCF9-4D1D-B404-E6A3A4213073}" type="pres">
      <dgm:prSet presAssocID="{0EE61EE5-668D-493D-A409-8361B5063E26}" presName="txShp" presStyleLbl="node1" presStyleIdx="1" presStyleCnt="6">
        <dgm:presLayoutVars>
          <dgm:bulletEnabled val="1"/>
        </dgm:presLayoutVars>
      </dgm:prSet>
      <dgm:spPr/>
    </dgm:pt>
    <dgm:pt modelId="{F1228AA3-E46C-4758-B534-3502CD1C20F5}" type="pres">
      <dgm:prSet presAssocID="{9104852D-55C7-426B-B441-BECD31657ED2}" presName="spacing" presStyleCnt="0"/>
      <dgm:spPr/>
    </dgm:pt>
    <dgm:pt modelId="{DBE5505F-5FD9-4E2D-9593-786F31B8028E}" type="pres">
      <dgm:prSet presAssocID="{65DDF5EA-A5D9-4F33-BA53-0A462C49CF60}" presName="composite" presStyleCnt="0"/>
      <dgm:spPr/>
    </dgm:pt>
    <dgm:pt modelId="{B021B5B7-6CA4-46DD-A0CC-946849F7834A}" type="pres">
      <dgm:prSet presAssocID="{65DDF5EA-A5D9-4F33-BA53-0A462C49CF60}" presName="imgShp" presStyleLbl="fgImgPlace1" presStyleIdx="2" presStyleCnt="6" custLinFactNeighborX="-1570"/>
      <dgm:spPr>
        <a:solidFill>
          <a:schemeClr val="bg1"/>
        </a:solidFill>
      </dgm:spPr>
    </dgm:pt>
    <dgm:pt modelId="{D34F99D2-FAE9-4061-8065-930A9F3F86C8}" type="pres">
      <dgm:prSet presAssocID="{65DDF5EA-A5D9-4F33-BA53-0A462C49CF60}" presName="txShp" presStyleLbl="node1" presStyleIdx="2" presStyleCnt="6">
        <dgm:presLayoutVars>
          <dgm:bulletEnabled val="1"/>
        </dgm:presLayoutVars>
      </dgm:prSet>
      <dgm:spPr/>
    </dgm:pt>
    <dgm:pt modelId="{FFB5FFB7-B781-4BFC-AA95-295E4D50616E}" type="pres">
      <dgm:prSet presAssocID="{C343877C-4BB3-4C51-BDB4-C8807AEB248C}" presName="spacing" presStyleCnt="0"/>
      <dgm:spPr/>
    </dgm:pt>
    <dgm:pt modelId="{C50C244C-688F-41F3-B8A9-4AE98DD8921C}" type="pres">
      <dgm:prSet presAssocID="{93E7BA40-EEC0-47EA-B9AA-9E9EACAB1EF9}" presName="composite" presStyleCnt="0"/>
      <dgm:spPr/>
    </dgm:pt>
    <dgm:pt modelId="{00564CA5-33E4-4591-A1EB-E9F27FF6D07B}" type="pres">
      <dgm:prSet presAssocID="{93E7BA40-EEC0-47EA-B9AA-9E9EACAB1EF9}" presName="imgShp" presStyleLbl="fgImgPlace1" presStyleIdx="3" presStyleCnt="6"/>
      <dgm:spPr>
        <a:solidFill>
          <a:schemeClr val="bg1"/>
        </a:solidFill>
      </dgm:spPr>
    </dgm:pt>
    <dgm:pt modelId="{619E61F9-4034-4901-8255-77B7EEB44310}" type="pres">
      <dgm:prSet presAssocID="{93E7BA40-EEC0-47EA-B9AA-9E9EACAB1EF9}" presName="txShp" presStyleLbl="node1" presStyleIdx="3" presStyleCnt="6">
        <dgm:presLayoutVars>
          <dgm:bulletEnabled val="1"/>
        </dgm:presLayoutVars>
      </dgm:prSet>
      <dgm:spPr/>
    </dgm:pt>
    <dgm:pt modelId="{9634D707-1C5A-4306-8A6A-9648AF427695}" type="pres">
      <dgm:prSet presAssocID="{503E9DEC-2558-4909-B5CA-28D82CE25C71}" presName="spacing" presStyleCnt="0"/>
      <dgm:spPr/>
    </dgm:pt>
    <dgm:pt modelId="{804DF901-AD15-4B64-BBEC-46E2C1BABC8A}" type="pres">
      <dgm:prSet presAssocID="{461A0F5D-EB08-4EC3-94C7-0F8B9F5A52EA}" presName="composite" presStyleCnt="0"/>
      <dgm:spPr/>
    </dgm:pt>
    <dgm:pt modelId="{39A96AB7-7235-437C-B90C-A66A0AA25BA9}" type="pres">
      <dgm:prSet presAssocID="{461A0F5D-EB08-4EC3-94C7-0F8B9F5A52EA}" presName="imgShp" presStyleLbl="fgImgPlace1" presStyleIdx="4" presStyleCnt="6"/>
      <dgm:spPr>
        <a:solidFill>
          <a:schemeClr val="bg1"/>
        </a:solidFill>
      </dgm:spPr>
    </dgm:pt>
    <dgm:pt modelId="{409577D9-2BC1-4C68-B373-BFDF6713AD7F}" type="pres">
      <dgm:prSet presAssocID="{461A0F5D-EB08-4EC3-94C7-0F8B9F5A52EA}" presName="txShp" presStyleLbl="node1" presStyleIdx="4" presStyleCnt="6">
        <dgm:presLayoutVars>
          <dgm:bulletEnabled val="1"/>
        </dgm:presLayoutVars>
      </dgm:prSet>
      <dgm:spPr/>
    </dgm:pt>
    <dgm:pt modelId="{94468359-F263-4395-B6EB-9CB295F434A5}" type="pres">
      <dgm:prSet presAssocID="{26BA97E7-83B8-4D59-B406-762DBBAF7F1E}" presName="spacing" presStyleCnt="0"/>
      <dgm:spPr/>
    </dgm:pt>
    <dgm:pt modelId="{82E9D83E-D694-41F6-8F06-08909E8C7F9E}" type="pres">
      <dgm:prSet presAssocID="{45954866-70D5-4FFB-B6AD-ECDB7D9D4E51}" presName="composite" presStyleCnt="0"/>
      <dgm:spPr/>
    </dgm:pt>
    <dgm:pt modelId="{012F3BFD-7E97-4EB2-8472-8CAAC49EC779}" type="pres">
      <dgm:prSet presAssocID="{45954866-70D5-4FFB-B6AD-ECDB7D9D4E51}" presName="imgShp" presStyleLbl="fgImgPlace1" presStyleIdx="5" presStyleCnt="6"/>
      <dgm:spPr>
        <a:blipFill rotWithShape="1">
          <a:blip xmlns:r="http://schemas.openxmlformats.org/officeDocument/2006/relationships" r:embed="rId1">
            <a:biLevel thresh="75000"/>
          </a:blip>
          <a:srcRect/>
          <a:stretch>
            <a:fillRect/>
          </a:stretch>
        </a:blipFill>
      </dgm:spPr>
    </dgm:pt>
    <dgm:pt modelId="{356B2BBA-8559-4B2C-942D-E8B216F4A631}" type="pres">
      <dgm:prSet presAssocID="{45954866-70D5-4FFB-B6AD-ECDB7D9D4E51}" presName="txShp" presStyleLbl="node1" presStyleIdx="5" presStyleCnt="6">
        <dgm:presLayoutVars>
          <dgm:bulletEnabled val="1"/>
        </dgm:presLayoutVars>
      </dgm:prSet>
      <dgm:spPr/>
    </dgm:pt>
  </dgm:ptLst>
  <dgm:cxnLst>
    <dgm:cxn modelId="{6368DC03-9ABC-46E3-8CBD-4F2675CC7E08}" type="presOf" srcId="{45954866-70D5-4FFB-B6AD-ECDB7D9D4E51}" destId="{356B2BBA-8559-4B2C-942D-E8B216F4A631}" srcOrd="0" destOrd="0" presId="urn:microsoft.com/office/officeart/2005/8/layout/vList3"/>
    <dgm:cxn modelId="{9A27B81E-E289-4B5C-ABA0-80923244B574}" type="presOf" srcId="{93E7BA40-EEC0-47EA-B9AA-9E9EACAB1EF9}" destId="{619E61F9-4034-4901-8255-77B7EEB44310}" srcOrd="0" destOrd="0" presId="urn:microsoft.com/office/officeart/2005/8/layout/vList3"/>
    <dgm:cxn modelId="{DD115F22-59AB-466E-AF35-CAD9CD5C7A4A}" type="presOf" srcId="{0EE61EE5-668D-493D-A409-8361B5063E26}" destId="{9CAD115F-FCF9-4D1D-B404-E6A3A4213073}" srcOrd="0" destOrd="0" presId="urn:microsoft.com/office/officeart/2005/8/layout/vList3"/>
    <dgm:cxn modelId="{DFEA5828-EF45-4962-A25A-4D3EFC71B7FB}" srcId="{0C64AF30-B2AF-4527-A83E-37F11F5B317F}" destId="{45954866-70D5-4FFB-B6AD-ECDB7D9D4E51}" srcOrd="5" destOrd="0" parTransId="{50202094-60F4-4757-ACD2-E12716D0AAE4}" sibTransId="{11291492-46B6-425B-B195-113051D096AC}"/>
    <dgm:cxn modelId="{1CD86F3A-4332-45F1-868B-928CCCA73F10}" srcId="{0C64AF30-B2AF-4527-A83E-37F11F5B317F}" destId="{93E7BA40-EEC0-47EA-B9AA-9E9EACAB1EF9}" srcOrd="3" destOrd="0" parTransId="{9DD90742-18E8-4E10-AFBC-CD202BC141D6}" sibTransId="{503E9DEC-2558-4909-B5CA-28D82CE25C71}"/>
    <dgm:cxn modelId="{B5DD223D-C5E6-4A31-97AE-568B5B43954B}" srcId="{0C64AF30-B2AF-4527-A83E-37F11F5B317F}" destId="{461A0F5D-EB08-4EC3-94C7-0F8B9F5A52EA}" srcOrd="4" destOrd="0" parTransId="{373F2E5A-2FF2-4873-8FF9-35063CF0479B}" sibTransId="{26BA97E7-83B8-4D59-B406-762DBBAF7F1E}"/>
    <dgm:cxn modelId="{B95C5762-E019-4B69-8B4E-AE3552DEC471}" srcId="{0C64AF30-B2AF-4527-A83E-37F11F5B317F}" destId="{60585DD6-7293-4568-9B95-98CF886A9DDC}" srcOrd="0" destOrd="0" parTransId="{A106E2A4-CD8E-4C04-AA41-DCBD7859D704}" sibTransId="{69B365E4-4A3D-461D-A559-DDA2EC377D83}"/>
    <dgm:cxn modelId="{2B169C49-FAFA-4957-8005-B3A4626B40FC}" type="presOf" srcId="{0C64AF30-B2AF-4527-A83E-37F11F5B317F}" destId="{B5F4BF01-A136-4EF3-AC29-9492DA6E8D5C}" srcOrd="0" destOrd="0" presId="urn:microsoft.com/office/officeart/2005/8/layout/vList3"/>
    <dgm:cxn modelId="{62F01794-D444-46AF-8BB4-CAD391140A2E}" srcId="{0C64AF30-B2AF-4527-A83E-37F11F5B317F}" destId="{0EE61EE5-668D-493D-A409-8361B5063E26}" srcOrd="1" destOrd="0" parTransId="{0E14628D-025C-4743-9F92-91EE3983CA89}" sibTransId="{9104852D-55C7-426B-B441-BECD31657ED2}"/>
    <dgm:cxn modelId="{03B305CB-626D-4AEF-8E7B-1687AF59599C}" type="presOf" srcId="{461A0F5D-EB08-4EC3-94C7-0F8B9F5A52EA}" destId="{409577D9-2BC1-4C68-B373-BFDF6713AD7F}" srcOrd="0" destOrd="0" presId="urn:microsoft.com/office/officeart/2005/8/layout/vList3"/>
    <dgm:cxn modelId="{0DA1B7D5-7092-4F5A-AFA2-2110CDDFE6CF}" type="presOf" srcId="{65DDF5EA-A5D9-4F33-BA53-0A462C49CF60}" destId="{D34F99D2-FAE9-4061-8065-930A9F3F86C8}" srcOrd="0" destOrd="0" presId="urn:microsoft.com/office/officeart/2005/8/layout/vList3"/>
    <dgm:cxn modelId="{6ECBE2E1-4E3B-4F04-9801-4FE3BE566092}" type="presOf" srcId="{60585DD6-7293-4568-9B95-98CF886A9DDC}" destId="{2EBB9D0F-2367-4FDC-A33D-5B11E8C4E670}" srcOrd="0" destOrd="0" presId="urn:microsoft.com/office/officeart/2005/8/layout/vList3"/>
    <dgm:cxn modelId="{8D18E2F9-126B-4A2F-9E1E-5232071A5F7F}" srcId="{0C64AF30-B2AF-4527-A83E-37F11F5B317F}" destId="{65DDF5EA-A5D9-4F33-BA53-0A462C49CF60}" srcOrd="2" destOrd="0" parTransId="{9E976D0E-17F6-43CE-94D5-09FEA7C2E205}" sibTransId="{C343877C-4BB3-4C51-BDB4-C8807AEB248C}"/>
    <dgm:cxn modelId="{19C90BBD-5430-4893-ACE3-716226376E86}" type="presParOf" srcId="{B5F4BF01-A136-4EF3-AC29-9492DA6E8D5C}" destId="{876E995D-22B7-43B7-B10F-810B919943C3}" srcOrd="0" destOrd="0" presId="urn:microsoft.com/office/officeart/2005/8/layout/vList3"/>
    <dgm:cxn modelId="{8DA04C9E-3D0F-4155-9EF7-AC13E360F649}" type="presParOf" srcId="{876E995D-22B7-43B7-B10F-810B919943C3}" destId="{C141F7D0-A213-4E69-8864-FECF4D07A9E3}" srcOrd="0" destOrd="0" presId="urn:microsoft.com/office/officeart/2005/8/layout/vList3"/>
    <dgm:cxn modelId="{66D33949-12C0-469E-B69C-92767A1CB93C}" type="presParOf" srcId="{876E995D-22B7-43B7-B10F-810B919943C3}" destId="{2EBB9D0F-2367-4FDC-A33D-5B11E8C4E670}" srcOrd="1" destOrd="0" presId="urn:microsoft.com/office/officeart/2005/8/layout/vList3"/>
    <dgm:cxn modelId="{C1138176-7E72-41B7-9B00-4BCDA7A075DD}" type="presParOf" srcId="{B5F4BF01-A136-4EF3-AC29-9492DA6E8D5C}" destId="{081FB59D-8D19-4B36-8E0C-65362E3C6C13}" srcOrd="1" destOrd="0" presId="urn:microsoft.com/office/officeart/2005/8/layout/vList3"/>
    <dgm:cxn modelId="{851A5FC6-A91C-4B3F-B2AE-815D4BE9D922}" type="presParOf" srcId="{B5F4BF01-A136-4EF3-AC29-9492DA6E8D5C}" destId="{CD35342D-32DF-424D-A5F3-749AFDD19490}" srcOrd="2" destOrd="0" presId="urn:microsoft.com/office/officeart/2005/8/layout/vList3"/>
    <dgm:cxn modelId="{881EFB40-C511-4814-9B3B-3273B436A427}" type="presParOf" srcId="{CD35342D-32DF-424D-A5F3-749AFDD19490}" destId="{58AB4892-DD77-45A8-BD4E-A0ED90F1FEFC}" srcOrd="0" destOrd="0" presId="urn:microsoft.com/office/officeart/2005/8/layout/vList3"/>
    <dgm:cxn modelId="{5E67122D-985E-4D17-8212-680E701B662E}" type="presParOf" srcId="{CD35342D-32DF-424D-A5F3-749AFDD19490}" destId="{9CAD115F-FCF9-4D1D-B404-E6A3A4213073}" srcOrd="1" destOrd="0" presId="urn:microsoft.com/office/officeart/2005/8/layout/vList3"/>
    <dgm:cxn modelId="{A71A99F4-58B6-4100-9148-CFBBF10F7F3C}" type="presParOf" srcId="{B5F4BF01-A136-4EF3-AC29-9492DA6E8D5C}" destId="{F1228AA3-E46C-4758-B534-3502CD1C20F5}" srcOrd="3" destOrd="0" presId="urn:microsoft.com/office/officeart/2005/8/layout/vList3"/>
    <dgm:cxn modelId="{32AECD8C-3ECF-48F1-9094-865B3FCE2DD4}" type="presParOf" srcId="{B5F4BF01-A136-4EF3-AC29-9492DA6E8D5C}" destId="{DBE5505F-5FD9-4E2D-9593-786F31B8028E}" srcOrd="4" destOrd="0" presId="urn:microsoft.com/office/officeart/2005/8/layout/vList3"/>
    <dgm:cxn modelId="{BCEE2CC3-456A-41E3-B243-6630ED60E41B}" type="presParOf" srcId="{DBE5505F-5FD9-4E2D-9593-786F31B8028E}" destId="{B021B5B7-6CA4-46DD-A0CC-946849F7834A}" srcOrd="0" destOrd="0" presId="urn:microsoft.com/office/officeart/2005/8/layout/vList3"/>
    <dgm:cxn modelId="{4C2EB966-83AF-4EF0-89D6-9BAF232D3F9E}" type="presParOf" srcId="{DBE5505F-5FD9-4E2D-9593-786F31B8028E}" destId="{D34F99D2-FAE9-4061-8065-930A9F3F86C8}" srcOrd="1" destOrd="0" presId="urn:microsoft.com/office/officeart/2005/8/layout/vList3"/>
    <dgm:cxn modelId="{261B6CBB-B16B-4138-86E6-4730487F4611}" type="presParOf" srcId="{B5F4BF01-A136-4EF3-AC29-9492DA6E8D5C}" destId="{FFB5FFB7-B781-4BFC-AA95-295E4D50616E}" srcOrd="5" destOrd="0" presId="urn:microsoft.com/office/officeart/2005/8/layout/vList3"/>
    <dgm:cxn modelId="{B2DE13C3-6DE3-4FA8-B43F-5FDF1D56322E}" type="presParOf" srcId="{B5F4BF01-A136-4EF3-AC29-9492DA6E8D5C}" destId="{C50C244C-688F-41F3-B8A9-4AE98DD8921C}" srcOrd="6" destOrd="0" presId="urn:microsoft.com/office/officeart/2005/8/layout/vList3"/>
    <dgm:cxn modelId="{E4BFD9BC-0B1D-4313-9288-886833E96939}" type="presParOf" srcId="{C50C244C-688F-41F3-B8A9-4AE98DD8921C}" destId="{00564CA5-33E4-4591-A1EB-E9F27FF6D07B}" srcOrd="0" destOrd="0" presId="urn:microsoft.com/office/officeart/2005/8/layout/vList3"/>
    <dgm:cxn modelId="{CEAEDA66-548F-49AC-B468-2D7D26DC9AD6}" type="presParOf" srcId="{C50C244C-688F-41F3-B8A9-4AE98DD8921C}" destId="{619E61F9-4034-4901-8255-77B7EEB44310}" srcOrd="1" destOrd="0" presId="urn:microsoft.com/office/officeart/2005/8/layout/vList3"/>
    <dgm:cxn modelId="{6678C439-60BC-4347-AD78-FD9CA5A4151B}" type="presParOf" srcId="{B5F4BF01-A136-4EF3-AC29-9492DA6E8D5C}" destId="{9634D707-1C5A-4306-8A6A-9648AF427695}" srcOrd="7" destOrd="0" presId="urn:microsoft.com/office/officeart/2005/8/layout/vList3"/>
    <dgm:cxn modelId="{E856DE9A-AE24-455C-B9FB-0B7BC02A60D5}" type="presParOf" srcId="{B5F4BF01-A136-4EF3-AC29-9492DA6E8D5C}" destId="{804DF901-AD15-4B64-BBEC-46E2C1BABC8A}" srcOrd="8" destOrd="0" presId="urn:microsoft.com/office/officeart/2005/8/layout/vList3"/>
    <dgm:cxn modelId="{65E36F7F-85AD-4B2C-A20A-2644FF0C2EE7}" type="presParOf" srcId="{804DF901-AD15-4B64-BBEC-46E2C1BABC8A}" destId="{39A96AB7-7235-437C-B90C-A66A0AA25BA9}" srcOrd="0" destOrd="0" presId="urn:microsoft.com/office/officeart/2005/8/layout/vList3"/>
    <dgm:cxn modelId="{FB2515F8-401C-47F5-A564-063F50344D10}" type="presParOf" srcId="{804DF901-AD15-4B64-BBEC-46E2C1BABC8A}" destId="{409577D9-2BC1-4C68-B373-BFDF6713AD7F}" srcOrd="1" destOrd="0" presId="urn:microsoft.com/office/officeart/2005/8/layout/vList3"/>
    <dgm:cxn modelId="{78C3F01A-3F70-4E83-B36E-65846DCA5059}" type="presParOf" srcId="{B5F4BF01-A136-4EF3-AC29-9492DA6E8D5C}" destId="{94468359-F263-4395-B6EB-9CB295F434A5}" srcOrd="9" destOrd="0" presId="urn:microsoft.com/office/officeart/2005/8/layout/vList3"/>
    <dgm:cxn modelId="{85F01D67-503A-4AF4-AA4A-80B6D3015BEA}" type="presParOf" srcId="{B5F4BF01-A136-4EF3-AC29-9492DA6E8D5C}" destId="{82E9D83E-D694-41F6-8F06-08909E8C7F9E}" srcOrd="10" destOrd="0" presId="urn:microsoft.com/office/officeart/2005/8/layout/vList3"/>
    <dgm:cxn modelId="{1EF3D79F-4083-40AD-8955-6E10E5DE434E}" type="presParOf" srcId="{82E9D83E-D694-41F6-8F06-08909E8C7F9E}" destId="{012F3BFD-7E97-4EB2-8472-8CAAC49EC779}" srcOrd="0" destOrd="0" presId="urn:microsoft.com/office/officeart/2005/8/layout/vList3"/>
    <dgm:cxn modelId="{84659A47-0E1C-41E7-8A77-8C32F23F49E2}" type="presParOf" srcId="{82E9D83E-D694-41F6-8F06-08909E8C7F9E}" destId="{356B2BBA-8559-4B2C-942D-E8B216F4A63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A1D3B1-45AF-4E9D-AF56-A1F63BC3BD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DD3F440-E2D7-48AF-9809-A9B388C13B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Attendance</a:t>
          </a:r>
          <a:r>
            <a:rPr lang="zh-CN"/>
            <a:t> </a:t>
          </a:r>
          <a:r>
            <a:rPr lang="en-US"/>
            <a:t>(went/didn’t</a:t>
          </a:r>
          <a:r>
            <a:rPr lang="zh-CN"/>
            <a:t> </a:t>
          </a:r>
          <a:r>
            <a:rPr lang="en-US"/>
            <a:t>go)</a:t>
          </a:r>
          <a:r>
            <a:rPr lang="zh-CN"/>
            <a:t> </a:t>
          </a:r>
          <a:r>
            <a:rPr lang="en-US"/>
            <a:t>as</a:t>
          </a:r>
          <a:r>
            <a:rPr lang="zh-CN"/>
            <a:t> </a:t>
          </a:r>
          <a:r>
            <a:rPr lang="en-US"/>
            <a:t>target</a:t>
          </a:r>
        </a:p>
      </dgm:t>
    </dgm:pt>
    <dgm:pt modelId="{F983E7CB-6BB9-4CB2-9FE5-9C9A1A6DFEF7}" type="parTrans" cxnId="{210F4356-AEDA-448E-B2FF-2B4F6FB5EDB4}">
      <dgm:prSet/>
      <dgm:spPr/>
      <dgm:t>
        <a:bodyPr/>
        <a:lstStyle/>
        <a:p>
          <a:endParaRPr lang="en-US"/>
        </a:p>
      </dgm:t>
    </dgm:pt>
    <dgm:pt modelId="{9EF4F23A-6855-42F9-BD7B-3B5DDF0434A7}" type="sibTrans" cxnId="{210F4356-AEDA-448E-B2FF-2B4F6FB5EDB4}">
      <dgm:prSet/>
      <dgm:spPr/>
      <dgm:t>
        <a:bodyPr/>
        <a:lstStyle/>
        <a:p>
          <a:endParaRPr lang="en-US"/>
        </a:p>
      </dgm:t>
    </dgm:pt>
    <dgm:pt modelId="{6DB98D8B-2A4D-4C44-9FC1-FF8E1A4FD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</a:t>
          </a:r>
          <a:r>
            <a:rPr lang="zh-CN"/>
            <a:t> </a:t>
          </a:r>
          <a:r>
            <a:rPr lang="en-US"/>
            <a:t>models</a:t>
          </a:r>
        </a:p>
      </dgm:t>
    </dgm:pt>
    <dgm:pt modelId="{8DE916FC-B504-465B-B194-856B6362A529}" type="parTrans" cxnId="{A8E72365-E3F5-422D-983B-B0A66579257C}">
      <dgm:prSet/>
      <dgm:spPr/>
      <dgm:t>
        <a:bodyPr/>
        <a:lstStyle/>
        <a:p>
          <a:endParaRPr lang="en-US"/>
        </a:p>
      </dgm:t>
    </dgm:pt>
    <dgm:pt modelId="{6A051958-9F6B-4E64-A5D6-45BEF54D097A}" type="sibTrans" cxnId="{A8E72365-E3F5-422D-983B-B0A66579257C}">
      <dgm:prSet/>
      <dgm:spPr/>
      <dgm:t>
        <a:bodyPr/>
        <a:lstStyle/>
        <a:p>
          <a:endParaRPr lang="en-US"/>
        </a:p>
      </dgm:t>
    </dgm:pt>
    <dgm:pt modelId="{19F270E4-D36D-4E4E-A1CB-91639FAC6170}" type="pres">
      <dgm:prSet presAssocID="{EBA1D3B1-45AF-4E9D-AF56-A1F63BC3BD3D}" presName="root" presStyleCnt="0">
        <dgm:presLayoutVars>
          <dgm:dir/>
          <dgm:resizeHandles val="exact"/>
        </dgm:presLayoutVars>
      </dgm:prSet>
      <dgm:spPr/>
    </dgm:pt>
    <dgm:pt modelId="{04C7E041-3423-44E3-B92C-73495C37BCED}" type="pres">
      <dgm:prSet presAssocID="{3DD3F440-E2D7-48AF-9809-A9B388C13BB8}" presName="compNode" presStyleCnt="0"/>
      <dgm:spPr/>
    </dgm:pt>
    <dgm:pt modelId="{EEB19DC1-8966-4029-AF8A-235018A4BBD8}" type="pres">
      <dgm:prSet presAssocID="{3DD3F440-E2D7-48AF-9809-A9B388C13BB8}" presName="bgRect" presStyleLbl="bgShp" presStyleIdx="0" presStyleCnt="2"/>
      <dgm:spPr/>
    </dgm:pt>
    <dgm:pt modelId="{C323AFC2-1388-4FAF-9FB6-A37B7F682486}" type="pres">
      <dgm:prSet presAssocID="{3DD3F440-E2D7-48AF-9809-A9B388C13BB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0CD87906-FE39-451F-8EE5-616004A28DBC}" type="pres">
      <dgm:prSet presAssocID="{3DD3F440-E2D7-48AF-9809-A9B388C13BB8}" presName="spaceRect" presStyleCnt="0"/>
      <dgm:spPr/>
    </dgm:pt>
    <dgm:pt modelId="{3C962236-E279-4B2C-9948-941B0BAD61B8}" type="pres">
      <dgm:prSet presAssocID="{3DD3F440-E2D7-48AF-9809-A9B388C13BB8}" presName="parTx" presStyleLbl="revTx" presStyleIdx="0" presStyleCnt="2">
        <dgm:presLayoutVars>
          <dgm:chMax val="0"/>
          <dgm:chPref val="0"/>
        </dgm:presLayoutVars>
      </dgm:prSet>
      <dgm:spPr/>
    </dgm:pt>
    <dgm:pt modelId="{F91EE010-2781-4BD2-855A-4E572B9E39B0}" type="pres">
      <dgm:prSet presAssocID="{9EF4F23A-6855-42F9-BD7B-3B5DDF0434A7}" presName="sibTrans" presStyleCnt="0"/>
      <dgm:spPr/>
    </dgm:pt>
    <dgm:pt modelId="{46F9FEEA-D70E-40FF-A810-6F973EE7DFDA}" type="pres">
      <dgm:prSet presAssocID="{6DB98D8B-2A4D-4C44-9FC1-FF8E1A4FDF1B}" presName="compNode" presStyleCnt="0"/>
      <dgm:spPr/>
    </dgm:pt>
    <dgm:pt modelId="{76239AEC-2B84-47F9-B5EC-3466A6194D25}" type="pres">
      <dgm:prSet presAssocID="{6DB98D8B-2A4D-4C44-9FC1-FF8E1A4FDF1B}" presName="bgRect" presStyleLbl="bgShp" presStyleIdx="1" presStyleCnt="2"/>
      <dgm:spPr/>
    </dgm:pt>
    <dgm:pt modelId="{6764C1BA-3C18-4362-8E8E-E53A71ED3433}" type="pres">
      <dgm:prSet presAssocID="{6DB98D8B-2A4D-4C44-9FC1-FF8E1A4FDF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E69EEC4-65D0-4857-9A6C-6EE7A7D16AA8}" type="pres">
      <dgm:prSet presAssocID="{6DB98D8B-2A4D-4C44-9FC1-FF8E1A4FDF1B}" presName="spaceRect" presStyleCnt="0"/>
      <dgm:spPr/>
    </dgm:pt>
    <dgm:pt modelId="{7A0C6819-7226-4CA5-ABCE-C35B8C9B991E}" type="pres">
      <dgm:prSet presAssocID="{6DB98D8B-2A4D-4C44-9FC1-FF8E1A4FDF1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21381B-055F-4C4E-94C0-5B8A9AAC14C3}" type="presOf" srcId="{EBA1D3B1-45AF-4E9D-AF56-A1F63BC3BD3D}" destId="{19F270E4-D36D-4E4E-A1CB-91639FAC6170}" srcOrd="0" destOrd="0" presId="urn:microsoft.com/office/officeart/2018/2/layout/IconVerticalSolidList"/>
    <dgm:cxn modelId="{63281742-A78D-45F5-8C9B-5F0C7E55AAB5}" type="presOf" srcId="{3DD3F440-E2D7-48AF-9809-A9B388C13BB8}" destId="{3C962236-E279-4B2C-9948-941B0BAD61B8}" srcOrd="0" destOrd="0" presId="urn:microsoft.com/office/officeart/2018/2/layout/IconVerticalSolidList"/>
    <dgm:cxn modelId="{A8E72365-E3F5-422D-983B-B0A66579257C}" srcId="{EBA1D3B1-45AF-4E9D-AF56-A1F63BC3BD3D}" destId="{6DB98D8B-2A4D-4C44-9FC1-FF8E1A4FDF1B}" srcOrd="1" destOrd="0" parTransId="{8DE916FC-B504-465B-B194-856B6362A529}" sibTransId="{6A051958-9F6B-4E64-A5D6-45BEF54D097A}"/>
    <dgm:cxn modelId="{210F4356-AEDA-448E-B2FF-2B4F6FB5EDB4}" srcId="{EBA1D3B1-45AF-4E9D-AF56-A1F63BC3BD3D}" destId="{3DD3F440-E2D7-48AF-9809-A9B388C13BB8}" srcOrd="0" destOrd="0" parTransId="{F983E7CB-6BB9-4CB2-9FE5-9C9A1A6DFEF7}" sibTransId="{9EF4F23A-6855-42F9-BD7B-3B5DDF0434A7}"/>
    <dgm:cxn modelId="{1AAEA9A4-46B3-470F-BE33-2F48DD1F6383}" type="presOf" srcId="{6DB98D8B-2A4D-4C44-9FC1-FF8E1A4FDF1B}" destId="{7A0C6819-7226-4CA5-ABCE-C35B8C9B991E}" srcOrd="0" destOrd="0" presId="urn:microsoft.com/office/officeart/2018/2/layout/IconVerticalSolidList"/>
    <dgm:cxn modelId="{A85775AF-F27E-4343-9CEA-42C2B81FAB6D}" type="presParOf" srcId="{19F270E4-D36D-4E4E-A1CB-91639FAC6170}" destId="{04C7E041-3423-44E3-B92C-73495C37BCED}" srcOrd="0" destOrd="0" presId="urn:microsoft.com/office/officeart/2018/2/layout/IconVerticalSolidList"/>
    <dgm:cxn modelId="{C9749349-833F-40A9-A42D-CD228BD7E471}" type="presParOf" srcId="{04C7E041-3423-44E3-B92C-73495C37BCED}" destId="{EEB19DC1-8966-4029-AF8A-235018A4BBD8}" srcOrd="0" destOrd="0" presId="urn:microsoft.com/office/officeart/2018/2/layout/IconVerticalSolidList"/>
    <dgm:cxn modelId="{D6BA0F1C-AA72-405E-923A-62B0EB8664BE}" type="presParOf" srcId="{04C7E041-3423-44E3-B92C-73495C37BCED}" destId="{C323AFC2-1388-4FAF-9FB6-A37B7F682486}" srcOrd="1" destOrd="0" presId="urn:microsoft.com/office/officeart/2018/2/layout/IconVerticalSolidList"/>
    <dgm:cxn modelId="{F71403A1-C3FC-4DD8-B6F4-64240C3ED331}" type="presParOf" srcId="{04C7E041-3423-44E3-B92C-73495C37BCED}" destId="{0CD87906-FE39-451F-8EE5-616004A28DBC}" srcOrd="2" destOrd="0" presId="urn:microsoft.com/office/officeart/2018/2/layout/IconVerticalSolidList"/>
    <dgm:cxn modelId="{404E9E7C-D22D-4853-9ACC-911F07E68080}" type="presParOf" srcId="{04C7E041-3423-44E3-B92C-73495C37BCED}" destId="{3C962236-E279-4B2C-9948-941B0BAD61B8}" srcOrd="3" destOrd="0" presId="urn:microsoft.com/office/officeart/2018/2/layout/IconVerticalSolidList"/>
    <dgm:cxn modelId="{DFFC961A-6976-46CD-95B7-5947DE2F3438}" type="presParOf" srcId="{19F270E4-D36D-4E4E-A1CB-91639FAC6170}" destId="{F91EE010-2781-4BD2-855A-4E572B9E39B0}" srcOrd="1" destOrd="0" presId="urn:microsoft.com/office/officeart/2018/2/layout/IconVerticalSolidList"/>
    <dgm:cxn modelId="{48D2E83B-24FE-405E-8205-60CB2BC4717F}" type="presParOf" srcId="{19F270E4-D36D-4E4E-A1CB-91639FAC6170}" destId="{46F9FEEA-D70E-40FF-A810-6F973EE7DFDA}" srcOrd="2" destOrd="0" presId="urn:microsoft.com/office/officeart/2018/2/layout/IconVerticalSolidList"/>
    <dgm:cxn modelId="{85867272-7FDF-417E-BEC5-4BDBD3038737}" type="presParOf" srcId="{46F9FEEA-D70E-40FF-A810-6F973EE7DFDA}" destId="{76239AEC-2B84-47F9-B5EC-3466A6194D25}" srcOrd="0" destOrd="0" presId="urn:microsoft.com/office/officeart/2018/2/layout/IconVerticalSolidList"/>
    <dgm:cxn modelId="{4E9470AD-C86C-40B6-9466-FD83E389086E}" type="presParOf" srcId="{46F9FEEA-D70E-40FF-A810-6F973EE7DFDA}" destId="{6764C1BA-3C18-4362-8E8E-E53A71ED3433}" srcOrd="1" destOrd="0" presId="urn:microsoft.com/office/officeart/2018/2/layout/IconVerticalSolidList"/>
    <dgm:cxn modelId="{A9AA6D1E-5E5B-4E85-9878-F4EBD3895893}" type="presParOf" srcId="{46F9FEEA-D70E-40FF-A810-6F973EE7DFDA}" destId="{DE69EEC4-65D0-4857-9A6C-6EE7A7D16AA8}" srcOrd="2" destOrd="0" presId="urn:microsoft.com/office/officeart/2018/2/layout/IconVerticalSolidList"/>
    <dgm:cxn modelId="{00AFAF47-8C90-408A-937A-B610AFEFA6F6}" type="presParOf" srcId="{46F9FEEA-D70E-40FF-A810-6F973EE7DFDA}" destId="{7A0C6819-7226-4CA5-ABCE-C35B8C9B99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04F3D3-F79A-4A67-879F-7AC7B72715A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AE73F9-B9DD-47AF-9006-8E5D03E3831B}">
      <dgm:prSet phldrT="[Text]" custT="1"/>
      <dgm:spPr/>
      <dgm:t>
        <a:bodyPr/>
        <a:lstStyle/>
        <a:p>
          <a:r>
            <a:rPr lang="en-US" sz="1200"/>
            <a:t>Company=BG,Django,DMARC,EMC,BF,IC,INTL FC Stone,JDF,Microsoft,Mom's Meals,Prin.F,UnityPoint</a:t>
          </a:r>
          <a:endParaRPr lang="en-US" sz="1200" b="1"/>
        </a:p>
      </dgm:t>
    </dgm:pt>
    <dgm:pt modelId="{5B3DF68C-8D00-4003-A599-9B1C0CF56792}" type="parTrans" cxnId="{A8711C49-12A9-47E1-A06A-EC1E51500F78}">
      <dgm:prSet/>
      <dgm:spPr/>
      <dgm:t>
        <a:bodyPr/>
        <a:lstStyle/>
        <a:p>
          <a:endParaRPr lang="en-US" sz="4800" b="1"/>
        </a:p>
      </dgm:t>
    </dgm:pt>
    <dgm:pt modelId="{E3A92A99-B8E5-43E8-8817-EE0B7F4DD125}" type="sibTrans" cxnId="{A8711C49-12A9-47E1-A06A-EC1E51500F78}">
      <dgm:prSet/>
      <dgm:spPr/>
      <dgm:t>
        <a:bodyPr/>
        <a:lstStyle/>
        <a:p>
          <a:endParaRPr lang="en-US" sz="4800" b="1"/>
        </a:p>
      </dgm:t>
    </dgm:pt>
    <dgm:pt modelId="{D7B3E85E-6E81-4C2B-98E1-5A3FD9F51966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200"/>
            <a:t>EventTimeofDay=After Work,Afternoon,Morning</a:t>
          </a:r>
        </a:p>
      </dgm:t>
    </dgm:pt>
    <dgm:pt modelId="{66145F06-C68A-4676-AD70-09936B3446F6}" type="parTrans" cxnId="{22A09C8B-1204-466E-BE68-8B7F057B0CA0}">
      <dgm:prSet/>
      <dgm:spPr/>
      <dgm:t>
        <a:bodyPr/>
        <a:lstStyle/>
        <a:p>
          <a:endParaRPr lang="en-US" sz="4800"/>
        </a:p>
      </dgm:t>
    </dgm:pt>
    <dgm:pt modelId="{76A971E5-2282-4ED8-B41E-A7C29F9BE886}" type="sibTrans" cxnId="{22A09C8B-1204-466E-BE68-8B7F057B0CA0}">
      <dgm:prSet/>
      <dgm:spPr/>
      <dgm:t>
        <a:bodyPr/>
        <a:lstStyle/>
        <a:p>
          <a:endParaRPr lang="en-US" sz="4800"/>
        </a:p>
      </dgm:t>
    </dgm:pt>
    <dgm:pt modelId="{42CD874C-CA99-4032-8604-C8B0B538D92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/>
            <a:t>event.organizer=yes</a:t>
          </a:r>
          <a:br>
            <a:rPr lang="en-US" sz="1200"/>
          </a:br>
          <a:r>
            <a:rPr lang="en-US" sz="1200"/>
            <a:t>[AttendStatus=Went cover=58 (3%) prob=0.88]</a:t>
          </a:r>
        </a:p>
      </dgm:t>
    </dgm:pt>
    <dgm:pt modelId="{8D232E18-85C9-4053-80A1-6232DF247410}" type="parTrans" cxnId="{5421F073-95E4-4AE6-AD00-754BC38FD52E}">
      <dgm:prSet/>
      <dgm:spPr/>
      <dgm:t>
        <a:bodyPr/>
        <a:lstStyle/>
        <a:p>
          <a:endParaRPr lang="en-US" sz="4800"/>
        </a:p>
      </dgm:t>
    </dgm:pt>
    <dgm:pt modelId="{60950B63-2941-4B50-9B8A-924B0A37D2DE}" type="sibTrans" cxnId="{5421F073-95E4-4AE6-AD00-754BC38FD52E}">
      <dgm:prSet/>
      <dgm:spPr/>
      <dgm:t>
        <a:bodyPr/>
        <a:lstStyle/>
        <a:p>
          <a:endParaRPr lang="en-US" sz="4800"/>
        </a:p>
      </dgm:t>
    </dgm:pt>
    <dgm:pt modelId="{3DBD6B21-7C5D-4D90-877E-09A22BB38F5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/>
            <a:t>event.organizer=no</a:t>
          </a:r>
        </a:p>
      </dgm:t>
    </dgm:pt>
    <dgm:pt modelId="{47FED8D3-38E5-4EE3-9E3A-B84C93E923A0}" type="parTrans" cxnId="{5367FFFB-C03E-4588-B372-B1B8C73D0E2A}">
      <dgm:prSet/>
      <dgm:spPr/>
      <dgm:t>
        <a:bodyPr/>
        <a:lstStyle/>
        <a:p>
          <a:endParaRPr lang="en-US" sz="4800"/>
        </a:p>
      </dgm:t>
    </dgm:pt>
    <dgm:pt modelId="{DAE0F4F5-5A55-4A9D-9E69-A2A6E9FA2132}" type="sibTrans" cxnId="{5367FFFB-C03E-4588-B372-B1B8C73D0E2A}">
      <dgm:prSet/>
      <dgm:spPr/>
      <dgm:t>
        <a:bodyPr/>
        <a:lstStyle/>
        <a:p>
          <a:endParaRPr lang="en-US" sz="4800"/>
        </a:p>
      </dgm:t>
    </dgm:pt>
    <dgm:pt modelId="{B1FF58EF-424D-4612-A405-FDECDB34C14D}">
      <dgm:prSet custT="1"/>
      <dgm:spPr/>
      <dgm:t>
        <a:bodyPr/>
        <a:lstStyle/>
        <a:p>
          <a:pPr>
            <a:buFont typeface="Symbol" panose="05050102010706020507" pitchFamily="18" charset="2"/>
            <a:buNone/>
          </a:pPr>
          <a:r>
            <a:rPr lang="en-US" sz="1200"/>
            <a:t>……</a:t>
          </a:r>
        </a:p>
      </dgm:t>
    </dgm:pt>
    <dgm:pt modelId="{524DE587-BCA2-4A81-B525-831DB6DC7820}" type="parTrans" cxnId="{9522F0B6-C29E-419F-8F78-C2D40A51CBD4}">
      <dgm:prSet/>
      <dgm:spPr/>
      <dgm:t>
        <a:bodyPr/>
        <a:lstStyle/>
        <a:p>
          <a:endParaRPr lang="en-US" sz="4800"/>
        </a:p>
      </dgm:t>
    </dgm:pt>
    <dgm:pt modelId="{610A1893-6DA2-46A2-B725-0C719C7BFF90}" type="sibTrans" cxnId="{9522F0B6-C29E-419F-8F78-C2D40A51CBD4}">
      <dgm:prSet/>
      <dgm:spPr/>
      <dgm:t>
        <a:bodyPr/>
        <a:lstStyle/>
        <a:p>
          <a:endParaRPr lang="en-US" sz="4800"/>
        </a:p>
      </dgm:t>
    </dgm:pt>
    <dgm:pt modelId="{A71B040D-864A-43D9-AEAA-D42E4819CB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err="1"/>
            <a:t>member.jobCategorization</a:t>
          </a:r>
          <a:r>
            <a:rPr lang="en-US" sz="1200"/>
            <a:t>=Other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=Didn't Go cover=85 (4%) prob=0.24]</a:t>
          </a:r>
        </a:p>
      </dgm:t>
    </dgm:pt>
    <dgm:pt modelId="{988A297A-8F9E-4DE4-8E06-40694CD841F2}" type="parTrans" cxnId="{B1C61285-BBE3-4C31-94BA-A9CE2B959B4D}">
      <dgm:prSet/>
      <dgm:spPr/>
      <dgm:t>
        <a:bodyPr/>
        <a:lstStyle/>
        <a:p>
          <a:endParaRPr lang="en-US" sz="4800"/>
        </a:p>
      </dgm:t>
    </dgm:pt>
    <dgm:pt modelId="{368D8863-CB9D-44C8-A378-119508BFE5C1}" type="sibTrans" cxnId="{B1C61285-BBE3-4C31-94BA-A9CE2B959B4D}">
      <dgm:prSet/>
      <dgm:spPr/>
      <dgm:t>
        <a:bodyPr/>
        <a:lstStyle/>
        <a:p>
          <a:endParaRPr lang="en-US" sz="4800"/>
        </a:p>
      </dgm:t>
    </dgm:pt>
    <dgm:pt modelId="{B9E9BFD6-2BC3-4AA2-9441-BECC3FC6A8B0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200" err="1"/>
            <a:t>EventTimeofDay</a:t>
          </a:r>
          <a:r>
            <a:rPr lang="en-US" sz="1200"/>
            <a:t>=Midday</a:t>
          </a:r>
        </a:p>
      </dgm:t>
    </dgm:pt>
    <dgm:pt modelId="{91E96AAD-9D89-45A0-BCEA-50399FD82EC7}" type="parTrans" cxnId="{3479B4DA-C23B-4057-984E-98ACC199058D}">
      <dgm:prSet/>
      <dgm:spPr/>
      <dgm:t>
        <a:bodyPr/>
        <a:lstStyle/>
        <a:p>
          <a:endParaRPr lang="en-US" sz="4800"/>
        </a:p>
      </dgm:t>
    </dgm:pt>
    <dgm:pt modelId="{20D0923A-8F8B-4768-B058-A5851853768A}" type="sibTrans" cxnId="{3479B4DA-C23B-4057-984E-98ACC199058D}">
      <dgm:prSet/>
      <dgm:spPr/>
      <dgm:t>
        <a:bodyPr/>
        <a:lstStyle/>
        <a:p>
          <a:endParaRPr lang="en-US" sz="4800"/>
        </a:p>
      </dgm:t>
    </dgm:pt>
    <dgm:pt modelId="{2DD82D0D-413B-475D-9789-13087A18A94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 err="1"/>
            <a:t>rsvp.response</a:t>
          </a:r>
          <a:r>
            <a:rPr lang="en-US" sz="1200"/>
            <a:t>=yes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=Went cover=257 (12%) prob=0.81]</a:t>
          </a:r>
        </a:p>
      </dgm:t>
    </dgm:pt>
    <dgm:pt modelId="{DFBF4441-39D5-42C6-A8E0-1E9A222E8F49}" type="parTrans" cxnId="{CBE14912-6046-45D2-830C-FA7D5F111A48}">
      <dgm:prSet/>
      <dgm:spPr/>
      <dgm:t>
        <a:bodyPr/>
        <a:lstStyle/>
        <a:p>
          <a:endParaRPr lang="en-US" sz="4800"/>
        </a:p>
      </dgm:t>
    </dgm:pt>
    <dgm:pt modelId="{4134CDF0-FBBD-4A68-A4FC-9F326637FB14}" type="sibTrans" cxnId="{CBE14912-6046-45D2-830C-FA7D5F111A48}">
      <dgm:prSet/>
      <dgm:spPr/>
      <dgm:t>
        <a:bodyPr/>
        <a:lstStyle/>
        <a:p>
          <a:endParaRPr lang="en-US" sz="4800"/>
        </a:p>
      </dgm:t>
    </dgm:pt>
    <dgm:pt modelId="{B3405840-D6DF-41EF-917A-27180CE88CE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 err="1"/>
            <a:t>rsvp.response</a:t>
          </a:r>
          <a:r>
            <a:rPr lang="en-US" sz="1200"/>
            <a:t>=no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=Didn't Go cover=9 (0%) prob=0.00]</a:t>
          </a:r>
        </a:p>
      </dgm:t>
    </dgm:pt>
    <dgm:pt modelId="{F71CC25F-9C26-4166-8640-8C6037972E4B}" type="parTrans" cxnId="{726E5F3F-26F3-4D66-A27A-49FDDA0CDE07}">
      <dgm:prSet/>
      <dgm:spPr/>
      <dgm:t>
        <a:bodyPr/>
        <a:lstStyle/>
        <a:p>
          <a:endParaRPr lang="en-US" sz="4800"/>
        </a:p>
      </dgm:t>
    </dgm:pt>
    <dgm:pt modelId="{873FDC62-B616-45DA-891F-45526D4BB408}" type="sibTrans" cxnId="{726E5F3F-26F3-4D66-A27A-49FDDA0CDE07}">
      <dgm:prSet/>
      <dgm:spPr/>
      <dgm:t>
        <a:bodyPr/>
        <a:lstStyle/>
        <a:p>
          <a:endParaRPr lang="en-US" sz="4800"/>
        </a:p>
      </dgm:t>
    </dgm:pt>
    <dgm:pt modelId="{4FC498AD-BDAD-4455-BB32-61BF627D9A20}">
      <dgm:prSet custT="1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sz="1200"/>
            <a:t>Company=Des </a:t>
          </a:r>
          <a:r>
            <a:rPr lang="en-US" sz="1200" err="1"/>
            <a:t>Moines,DSM,Hy-Vee,Kum</a:t>
          </a:r>
          <a:r>
            <a:rPr lang="en-US" sz="1200"/>
            <a:t> &amp; </a:t>
          </a:r>
          <a:r>
            <a:rPr lang="en-US" sz="1200" err="1"/>
            <a:t>Go,Nationwide</a:t>
          </a:r>
          <a:r>
            <a:rPr lang="en-US" sz="1200"/>
            <a:t> </a:t>
          </a:r>
          <a:r>
            <a:rPr lang="en-US" sz="1200" err="1"/>
            <a:t>Insurance,Panel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=Went cover=610 (27%) prob=0.83]</a:t>
          </a:r>
        </a:p>
      </dgm:t>
    </dgm:pt>
    <dgm:pt modelId="{3342835D-C4C6-41F3-B685-3D184BA4B78C}" type="parTrans" cxnId="{9803837F-5893-45D1-98C8-D96A07D5F2F9}">
      <dgm:prSet/>
      <dgm:spPr/>
      <dgm:t>
        <a:bodyPr/>
        <a:lstStyle/>
        <a:p>
          <a:endParaRPr lang="en-US" sz="4800"/>
        </a:p>
      </dgm:t>
    </dgm:pt>
    <dgm:pt modelId="{AB371610-DBA9-45A4-8402-197DC6B73130}" type="sibTrans" cxnId="{9803837F-5893-45D1-98C8-D96A07D5F2F9}">
      <dgm:prSet/>
      <dgm:spPr/>
      <dgm:t>
        <a:bodyPr/>
        <a:lstStyle/>
        <a:p>
          <a:endParaRPr lang="en-US" sz="4800"/>
        </a:p>
      </dgm:t>
    </dgm:pt>
    <dgm:pt modelId="{1BB2B486-FFE7-42C1-A091-CDD8AAFE201E}" type="pres">
      <dgm:prSet presAssocID="{0604F3D3-F79A-4A67-879F-7AC7B72715A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F022B4C-31E1-4B20-98EA-16C4D253F89F}" type="pres">
      <dgm:prSet presAssocID="{0604F3D3-F79A-4A67-879F-7AC7B72715AD}" presName="hierFlow" presStyleCnt="0"/>
      <dgm:spPr/>
    </dgm:pt>
    <dgm:pt modelId="{282FBDA7-E7B7-4F67-BE7C-C8B038CAC5C1}" type="pres">
      <dgm:prSet presAssocID="{0604F3D3-F79A-4A67-879F-7AC7B72715A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07019FE-A279-4B2D-98D6-A2F7C8069929}" type="pres">
      <dgm:prSet presAssocID="{15AE73F9-B9DD-47AF-9006-8E5D03E3831B}" presName="Name14" presStyleCnt="0"/>
      <dgm:spPr/>
    </dgm:pt>
    <dgm:pt modelId="{A5C3A269-AECD-48DD-80D0-87BCF348A933}" type="pres">
      <dgm:prSet presAssocID="{15AE73F9-B9DD-47AF-9006-8E5D03E3831B}" presName="level1Shape" presStyleLbl="node0" presStyleIdx="0" presStyleCnt="1">
        <dgm:presLayoutVars>
          <dgm:chPref val="3"/>
        </dgm:presLayoutVars>
      </dgm:prSet>
      <dgm:spPr/>
    </dgm:pt>
    <dgm:pt modelId="{947092E9-D49A-45D3-9293-24794E551E5C}" type="pres">
      <dgm:prSet presAssocID="{15AE73F9-B9DD-47AF-9006-8E5D03E3831B}" presName="hierChild2" presStyleCnt="0"/>
      <dgm:spPr/>
    </dgm:pt>
    <dgm:pt modelId="{EC10B8F0-C519-424B-8140-E9B361274798}" type="pres">
      <dgm:prSet presAssocID="{66145F06-C68A-4676-AD70-09936B3446F6}" presName="Name19" presStyleLbl="parChTrans1D2" presStyleIdx="0" presStyleCnt="3"/>
      <dgm:spPr/>
    </dgm:pt>
    <dgm:pt modelId="{6F1BA23F-5AFE-4CA6-95F6-F0CB90576F57}" type="pres">
      <dgm:prSet presAssocID="{D7B3E85E-6E81-4C2B-98E1-5A3FD9F51966}" presName="Name21" presStyleCnt="0"/>
      <dgm:spPr/>
    </dgm:pt>
    <dgm:pt modelId="{6E4F16A5-C002-465D-8DEB-3F0902F02BE2}" type="pres">
      <dgm:prSet presAssocID="{D7B3E85E-6E81-4C2B-98E1-5A3FD9F51966}" presName="level2Shape" presStyleLbl="node2" presStyleIdx="0" presStyleCnt="3"/>
      <dgm:spPr/>
    </dgm:pt>
    <dgm:pt modelId="{BA32A4AB-72DB-4A17-B92C-FB7AACA8A071}" type="pres">
      <dgm:prSet presAssocID="{D7B3E85E-6E81-4C2B-98E1-5A3FD9F51966}" presName="hierChild3" presStyleCnt="0"/>
      <dgm:spPr/>
    </dgm:pt>
    <dgm:pt modelId="{CF270E32-D43B-4DBB-8B37-F3FEA129D005}" type="pres">
      <dgm:prSet presAssocID="{8D232E18-85C9-4053-80A1-6232DF247410}" presName="Name19" presStyleLbl="parChTrans1D3" presStyleIdx="0" presStyleCnt="4"/>
      <dgm:spPr/>
    </dgm:pt>
    <dgm:pt modelId="{BAC776D3-A04A-4B71-914A-E87F04D8A21E}" type="pres">
      <dgm:prSet presAssocID="{42CD874C-CA99-4032-8604-C8B0B538D926}" presName="Name21" presStyleCnt="0"/>
      <dgm:spPr/>
    </dgm:pt>
    <dgm:pt modelId="{8528DC9F-E760-476E-A9E5-BC4B6CB591A5}" type="pres">
      <dgm:prSet presAssocID="{42CD874C-CA99-4032-8604-C8B0B538D926}" presName="level2Shape" presStyleLbl="node3" presStyleIdx="0" presStyleCnt="4"/>
      <dgm:spPr/>
    </dgm:pt>
    <dgm:pt modelId="{82E539E1-DEC8-49DE-BCA5-30220CB0D7EB}" type="pres">
      <dgm:prSet presAssocID="{42CD874C-CA99-4032-8604-C8B0B538D926}" presName="hierChild3" presStyleCnt="0"/>
      <dgm:spPr/>
    </dgm:pt>
    <dgm:pt modelId="{E4A173D1-E2B7-48B1-B734-4E6457C97C70}" type="pres">
      <dgm:prSet presAssocID="{47FED8D3-38E5-4EE3-9E3A-B84C93E923A0}" presName="Name19" presStyleLbl="parChTrans1D3" presStyleIdx="1" presStyleCnt="4"/>
      <dgm:spPr/>
    </dgm:pt>
    <dgm:pt modelId="{75D149E4-3615-4021-A7FB-1A967216F14D}" type="pres">
      <dgm:prSet presAssocID="{3DBD6B21-7C5D-4D90-877E-09A22BB38F5A}" presName="Name21" presStyleCnt="0"/>
      <dgm:spPr/>
    </dgm:pt>
    <dgm:pt modelId="{B71277EB-38AC-4527-BBE3-7EDDC8F4475B}" type="pres">
      <dgm:prSet presAssocID="{3DBD6B21-7C5D-4D90-877E-09A22BB38F5A}" presName="level2Shape" presStyleLbl="node3" presStyleIdx="1" presStyleCnt="4"/>
      <dgm:spPr/>
    </dgm:pt>
    <dgm:pt modelId="{408E0A6A-9633-4B67-9FC9-40A997D118B4}" type="pres">
      <dgm:prSet presAssocID="{3DBD6B21-7C5D-4D90-877E-09A22BB38F5A}" presName="hierChild3" presStyleCnt="0"/>
      <dgm:spPr/>
    </dgm:pt>
    <dgm:pt modelId="{1C3ADC28-1E63-4F42-84E5-1AD1F25CC4CD}" type="pres">
      <dgm:prSet presAssocID="{524DE587-BCA2-4A81-B525-831DB6DC7820}" presName="Name19" presStyleLbl="parChTrans1D4" presStyleIdx="0" presStyleCnt="2"/>
      <dgm:spPr/>
    </dgm:pt>
    <dgm:pt modelId="{6C546AFB-5237-42AE-8A7D-EB6B60858CF6}" type="pres">
      <dgm:prSet presAssocID="{B1FF58EF-424D-4612-A405-FDECDB34C14D}" presName="Name21" presStyleCnt="0"/>
      <dgm:spPr/>
    </dgm:pt>
    <dgm:pt modelId="{F0947891-74FD-4729-A24C-94A78EB75A75}" type="pres">
      <dgm:prSet presAssocID="{B1FF58EF-424D-4612-A405-FDECDB34C14D}" presName="level2Shape" presStyleLbl="node4" presStyleIdx="0" presStyleCnt="2"/>
      <dgm:spPr/>
    </dgm:pt>
    <dgm:pt modelId="{C15D9227-D2A1-42AF-8CC5-BDCCDE36C103}" type="pres">
      <dgm:prSet presAssocID="{B1FF58EF-424D-4612-A405-FDECDB34C14D}" presName="hierChild3" presStyleCnt="0"/>
      <dgm:spPr/>
    </dgm:pt>
    <dgm:pt modelId="{DA0689C0-0355-4720-8744-F39CD86D89DA}" type="pres">
      <dgm:prSet presAssocID="{988A297A-8F9E-4DE4-8E06-40694CD841F2}" presName="Name19" presStyleLbl="parChTrans1D4" presStyleIdx="1" presStyleCnt="2"/>
      <dgm:spPr/>
    </dgm:pt>
    <dgm:pt modelId="{21BE5F3C-06D9-491F-89FE-3D8B95FE4329}" type="pres">
      <dgm:prSet presAssocID="{A71B040D-864A-43D9-AEAA-D42E4819CB08}" presName="Name21" presStyleCnt="0"/>
      <dgm:spPr/>
    </dgm:pt>
    <dgm:pt modelId="{84D17E65-8C60-442D-B41A-3FD8B7609B1B}" type="pres">
      <dgm:prSet presAssocID="{A71B040D-864A-43D9-AEAA-D42E4819CB08}" presName="level2Shape" presStyleLbl="node4" presStyleIdx="1" presStyleCnt="2"/>
      <dgm:spPr/>
    </dgm:pt>
    <dgm:pt modelId="{3D2F730D-5484-470A-A343-36B5D49A7A89}" type="pres">
      <dgm:prSet presAssocID="{A71B040D-864A-43D9-AEAA-D42E4819CB08}" presName="hierChild3" presStyleCnt="0"/>
      <dgm:spPr/>
    </dgm:pt>
    <dgm:pt modelId="{594FFDC3-363F-42B9-BA03-1B3D28C3D9D0}" type="pres">
      <dgm:prSet presAssocID="{91E96AAD-9D89-45A0-BCEA-50399FD82EC7}" presName="Name19" presStyleLbl="parChTrans1D2" presStyleIdx="1" presStyleCnt="3"/>
      <dgm:spPr/>
    </dgm:pt>
    <dgm:pt modelId="{D12CDE0C-09EC-4E31-B308-9FA06345E872}" type="pres">
      <dgm:prSet presAssocID="{B9E9BFD6-2BC3-4AA2-9441-BECC3FC6A8B0}" presName="Name21" presStyleCnt="0"/>
      <dgm:spPr/>
    </dgm:pt>
    <dgm:pt modelId="{A98FD902-3FF8-4AAB-B7EE-0E3BE1E202B0}" type="pres">
      <dgm:prSet presAssocID="{B9E9BFD6-2BC3-4AA2-9441-BECC3FC6A8B0}" presName="level2Shape" presStyleLbl="node2" presStyleIdx="1" presStyleCnt="3"/>
      <dgm:spPr/>
    </dgm:pt>
    <dgm:pt modelId="{5D79F80B-880F-4C5A-9079-9094700A1885}" type="pres">
      <dgm:prSet presAssocID="{B9E9BFD6-2BC3-4AA2-9441-BECC3FC6A8B0}" presName="hierChild3" presStyleCnt="0"/>
      <dgm:spPr/>
    </dgm:pt>
    <dgm:pt modelId="{A3BE7C45-966D-4E3E-A98E-6EF452B912C6}" type="pres">
      <dgm:prSet presAssocID="{DFBF4441-39D5-42C6-A8E0-1E9A222E8F49}" presName="Name19" presStyleLbl="parChTrans1D3" presStyleIdx="2" presStyleCnt="4"/>
      <dgm:spPr/>
    </dgm:pt>
    <dgm:pt modelId="{864EE4EC-F864-4C89-9A38-9F87F90CCFC6}" type="pres">
      <dgm:prSet presAssocID="{2DD82D0D-413B-475D-9789-13087A18A948}" presName="Name21" presStyleCnt="0"/>
      <dgm:spPr/>
    </dgm:pt>
    <dgm:pt modelId="{2CBB6045-D430-4EB7-9AE2-10A2EE6A7E6F}" type="pres">
      <dgm:prSet presAssocID="{2DD82D0D-413B-475D-9789-13087A18A948}" presName="level2Shape" presStyleLbl="node3" presStyleIdx="2" presStyleCnt="4"/>
      <dgm:spPr/>
    </dgm:pt>
    <dgm:pt modelId="{8F658382-2965-4187-81DE-23F4DA8631EB}" type="pres">
      <dgm:prSet presAssocID="{2DD82D0D-413B-475D-9789-13087A18A948}" presName="hierChild3" presStyleCnt="0"/>
      <dgm:spPr/>
    </dgm:pt>
    <dgm:pt modelId="{E388F3ED-2338-4F6F-A84B-F7544C771316}" type="pres">
      <dgm:prSet presAssocID="{F71CC25F-9C26-4166-8640-8C6037972E4B}" presName="Name19" presStyleLbl="parChTrans1D3" presStyleIdx="3" presStyleCnt="4"/>
      <dgm:spPr/>
    </dgm:pt>
    <dgm:pt modelId="{189D2EEF-7DF0-434E-94C6-71A8897CAACF}" type="pres">
      <dgm:prSet presAssocID="{B3405840-D6DF-41EF-917A-27180CE88CE6}" presName="Name21" presStyleCnt="0"/>
      <dgm:spPr/>
    </dgm:pt>
    <dgm:pt modelId="{8FDCB886-8ED6-4BAB-B3DD-3F13186DF9B8}" type="pres">
      <dgm:prSet presAssocID="{B3405840-D6DF-41EF-917A-27180CE88CE6}" presName="level2Shape" presStyleLbl="node3" presStyleIdx="3" presStyleCnt="4"/>
      <dgm:spPr/>
    </dgm:pt>
    <dgm:pt modelId="{708268D1-7462-4308-8D7C-9BFDE5126D4A}" type="pres">
      <dgm:prSet presAssocID="{B3405840-D6DF-41EF-917A-27180CE88CE6}" presName="hierChild3" presStyleCnt="0"/>
      <dgm:spPr/>
    </dgm:pt>
    <dgm:pt modelId="{007FD797-FCBE-4362-B1C4-9BB9F09A2C64}" type="pres">
      <dgm:prSet presAssocID="{3342835D-C4C6-41F3-B685-3D184BA4B78C}" presName="Name19" presStyleLbl="parChTrans1D2" presStyleIdx="2" presStyleCnt="3"/>
      <dgm:spPr/>
    </dgm:pt>
    <dgm:pt modelId="{6585616E-1FE6-4353-A441-274DFF32F4A4}" type="pres">
      <dgm:prSet presAssocID="{4FC498AD-BDAD-4455-BB32-61BF627D9A20}" presName="Name21" presStyleCnt="0"/>
      <dgm:spPr/>
    </dgm:pt>
    <dgm:pt modelId="{E8BA0137-016D-435F-B493-D15390932166}" type="pres">
      <dgm:prSet presAssocID="{4FC498AD-BDAD-4455-BB32-61BF627D9A20}" presName="level2Shape" presStyleLbl="node2" presStyleIdx="2" presStyleCnt="3"/>
      <dgm:spPr/>
    </dgm:pt>
    <dgm:pt modelId="{45CBDA0F-79D1-44CB-A7BE-7B1D7CDB3543}" type="pres">
      <dgm:prSet presAssocID="{4FC498AD-BDAD-4455-BB32-61BF627D9A20}" presName="hierChild3" presStyleCnt="0"/>
      <dgm:spPr/>
    </dgm:pt>
    <dgm:pt modelId="{03382027-E4DA-43DD-A592-38EAA057F4BE}" type="pres">
      <dgm:prSet presAssocID="{0604F3D3-F79A-4A67-879F-7AC7B72715AD}" presName="bgShapesFlow" presStyleCnt="0"/>
      <dgm:spPr/>
    </dgm:pt>
  </dgm:ptLst>
  <dgm:cxnLst>
    <dgm:cxn modelId="{F0D23004-F1FC-468F-A8F0-71B176069F7E}" type="presOf" srcId="{B9E9BFD6-2BC3-4AA2-9441-BECC3FC6A8B0}" destId="{A98FD902-3FF8-4AAB-B7EE-0E3BE1E202B0}" srcOrd="0" destOrd="0" presId="urn:microsoft.com/office/officeart/2005/8/layout/hierarchy6"/>
    <dgm:cxn modelId="{8519FB0D-AFC7-4C44-8874-256A5113F452}" type="presOf" srcId="{B1FF58EF-424D-4612-A405-FDECDB34C14D}" destId="{F0947891-74FD-4729-A24C-94A78EB75A75}" srcOrd="0" destOrd="0" presId="urn:microsoft.com/office/officeart/2005/8/layout/hierarchy6"/>
    <dgm:cxn modelId="{30AF1B0F-F864-42C3-9FF7-F25B27D5983A}" type="presOf" srcId="{0604F3D3-F79A-4A67-879F-7AC7B72715AD}" destId="{1BB2B486-FFE7-42C1-A091-CDD8AAFE201E}" srcOrd="0" destOrd="0" presId="urn:microsoft.com/office/officeart/2005/8/layout/hierarchy6"/>
    <dgm:cxn modelId="{CBE14912-6046-45D2-830C-FA7D5F111A48}" srcId="{B9E9BFD6-2BC3-4AA2-9441-BECC3FC6A8B0}" destId="{2DD82D0D-413B-475D-9789-13087A18A948}" srcOrd="0" destOrd="0" parTransId="{DFBF4441-39D5-42C6-A8E0-1E9A222E8F49}" sibTransId="{4134CDF0-FBBD-4A68-A4FC-9F326637FB14}"/>
    <dgm:cxn modelId="{552BC923-7582-4B83-82A3-2295C51D903C}" type="presOf" srcId="{D7B3E85E-6E81-4C2B-98E1-5A3FD9F51966}" destId="{6E4F16A5-C002-465D-8DEB-3F0902F02BE2}" srcOrd="0" destOrd="0" presId="urn:microsoft.com/office/officeart/2005/8/layout/hierarchy6"/>
    <dgm:cxn modelId="{BEDA903C-0A7F-4BFE-9A72-2D2D2DC7706A}" type="presOf" srcId="{A71B040D-864A-43D9-AEAA-D42E4819CB08}" destId="{84D17E65-8C60-442D-B41A-3FD8B7609B1B}" srcOrd="0" destOrd="0" presId="urn:microsoft.com/office/officeart/2005/8/layout/hierarchy6"/>
    <dgm:cxn modelId="{726E5F3F-26F3-4D66-A27A-49FDDA0CDE07}" srcId="{B9E9BFD6-2BC3-4AA2-9441-BECC3FC6A8B0}" destId="{B3405840-D6DF-41EF-917A-27180CE88CE6}" srcOrd="1" destOrd="0" parTransId="{F71CC25F-9C26-4166-8640-8C6037972E4B}" sibTransId="{873FDC62-B616-45DA-891F-45526D4BB408}"/>
    <dgm:cxn modelId="{4EBA495E-EDE7-453D-9527-A9F76981FD5A}" type="presOf" srcId="{4FC498AD-BDAD-4455-BB32-61BF627D9A20}" destId="{E8BA0137-016D-435F-B493-D15390932166}" srcOrd="0" destOrd="0" presId="urn:microsoft.com/office/officeart/2005/8/layout/hierarchy6"/>
    <dgm:cxn modelId="{E4F0EF62-8838-48CC-BDD8-5DC8C9448256}" type="presOf" srcId="{91E96AAD-9D89-45A0-BCEA-50399FD82EC7}" destId="{594FFDC3-363F-42B9-BA03-1B3D28C3D9D0}" srcOrd="0" destOrd="0" presId="urn:microsoft.com/office/officeart/2005/8/layout/hierarchy6"/>
    <dgm:cxn modelId="{A8711C49-12A9-47E1-A06A-EC1E51500F78}" srcId="{0604F3D3-F79A-4A67-879F-7AC7B72715AD}" destId="{15AE73F9-B9DD-47AF-9006-8E5D03E3831B}" srcOrd="0" destOrd="0" parTransId="{5B3DF68C-8D00-4003-A599-9B1C0CF56792}" sibTransId="{E3A92A99-B8E5-43E8-8817-EE0B7F4DD125}"/>
    <dgm:cxn modelId="{3C174369-680E-4D3F-AC0D-7951AE6CFD1C}" type="presOf" srcId="{47FED8D3-38E5-4EE3-9E3A-B84C93E923A0}" destId="{E4A173D1-E2B7-48B1-B734-4E6457C97C70}" srcOrd="0" destOrd="0" presId="urn:microsoft.com/office/officeart/2005/8/layout/hierarchy6"/>
    <dgm:cxn modelId="{9992806A-AA10-41A2-A5C9-7D8D43A1F24C}" type="presOf" srcId="{988A297A-8F9E-4DE4-8E06-40694CD841F2}" destId="{DA0689C0-0355-4720-8744-F39CD86D89DA}" srcOrd="0" destOrd="0" presId="urn:microsoft.com/office/officeart/2005/8/layout/hierarchy6"/>
    <dgm:cxn modelId="{B31E814B-217F-40AC-A87A-A5EA09702ADF}" type="presOf" srcId="{42CD874C-CA99-4032-8604-C8B0B538D926}" destId="{8528DC9F-E760-476E-A9E5-BC4B6CB591A5}" srcOrd="0" destOrd="0" presId="urn:microsoft.com/office/officeart/2005/8/layout/hierarchy6"/>
    <dgm:cxn modelId="{B2C9DD6D-BDDA-41A9-A719-5FEBD3EB5676}" type="presOf" srcId="{66145F06-C68A-4676-AD70-09936B3446F6}" destId="{EC10B8F0-C519-424B-8140-E9B361274798}" srcOrd="0" destOrd="0" presId="urn:microsoft.com/office/officeart/2005/8/layout/hierarchy6"/>
    <dgm:cxn modelId="{5421F073-95E4-4AE6-AD00-754BC38FD52E}" srcId="{D7B3E85E-6E81-4C2B-98E1-5A3FD9F51966}" destId="{42CD874C-CA99-4032-8604-C8B0B538D926}" srcOrd="0" destOrd="0" parTransId="{8D232E18-85C9-4053-80A1-6232DF247410}" sibTransId="{60950B63-2941-4B50-9B8A-924B0A37D2DE}"/>
    <dgm:cxn modelId="{9803837F-5893-45D1-98C8-D96A07D5F2F9}" srcId="{15AE73F9-B9DD-47AF-9006-8E5D03E3831B}" destId="{4FC498AD-BDAD-4455-BB32-61BF627D9A20}" srcOrd="2" destOrd="0" parTransId="{3342835D-C4C6-41F3-B685-3D184BA4B78C}" sibTransId="{AB371610-DBA9-45A4-8402-197DC6B73130}"/>
    <dgm:cxn modelId="{B1C61285-BBE3-4C31-94BA-A9CE2B959B4D}" srcId="{3DBD6B21-7C5D-4D90-877E-09A22BB38F5A}" destId="{A71B040D-864A-43D9-AEAA-D42E4819CB08}" srcOrd="1" destOrd="0" parTransId="{988A297A-8F9E-4DE4-8E06-40694CD841F2}" sibTransId="{368D8863-CB9D-44C8-A378-119508BFE5C1}"/>
    <dgm:cxn modelId="{23263E87-EF97-4A8B-ADC9-7D237D56C807}" type="presOf" srcId="{8D232E18-85C9-4053-80A1-6232DF247410}" destId="{CF270E32-D43B-4DBB-8B37-F3FEA129D005}" srcOrd="0" destOrd="0" presId="urn:microsoft.com/office/officeart/2005/8/layout/hierarchy6"/>
    <dgm:cxn modelId="{22A09C8B-1204-466E-BE68-8B7F057B0CA0}" srcId="{15AE73F9-B9DD-47AF-9006-8E5D03E3831B}" destId="{D7B3E85E-6E81-4C2B-98E1-5A3FD9F51966}" srcOrd="0" destOrd="0" parTransId="{66145F06-C68A-4676-AD70-09936B3446F6}" sibTransId="{76A971E5-2282-4ED8-B41E-A7C29F9BE886}"/>
    <dgm:cxn modelId="{6D37EB90-813A-4DB5-A4C3-E7B603F9F03B}" type="presOf" srcId="{3DBD6B21-7C5D-4D90-877E-09A22BB38F5A}" destId="{B71277EB-38AC-4527-BBE3-7EDDC8F4475B}" srcOrd="0" destOrd="0" presId="urn:microsoft.com/office/officeart/2005/8/layout/hierarchy6"/>
    <dgm:cxn modelId="{68DF0E91-AE6F-4948-A21B-14A62895119F}" type="presOf" srcId="{B3405840-D6DF-41EF-917A-27180CE88CE6}" destId="{8FDCB886-8ED6-4BAB-B3DD-3F13186DF9B8}" srcOrd="0" destOrd="0" presId="urn:microsoft.com/office/officeart/2005/8/layout/hierarchy6"/>
    <dgm:cxn modelId="{D5E53A9E-588D-4221-A494-0A9499591EAC}" type="presOf" srcId="{2DD82D0D-413B-475D-9789-13087A18A948}" destId="{2CBB6045-D430-4EB7-9AE2-10A2EE6A7E6F}" srcOrd="0" destOrd="0" presId="urn:microsoft.com/office/officeart/2005/8/layout/hierarchy6"/>
    <dgm:cxn modelId="{9522F0B6-C29E-419F-8F78-C2D40A51CBD4}" srcId="{3DBD6B21-7C5D-4D90-877E-09A22BB38F5A}" destId="{B1FF58EF-424D-4612-A405-FDECDB34C14D}" srcOrd="0" destOrd="0" parTransId="{524DE587-BCA2-4A81-B525-831DB6DC7820}" sibTransId="{610A1893-6DA2-46A2-B725-0C719C7BFF90}"/>
    <dgm:cxn modelId="{19677BCC-1E22-4A2A-A544-3F8C5C4804D1}" type="presOf" srcId="{524DE587-BCA2-4A81-B525-831DB6DC7820}" destId="{1C3ADC28-1E63-4F42-84E5-1AD1F25CC4CD}" srcOrd="0" destOrd="0" presId="urn:microsoft.com/office/officeart/2005/8/layout/hierarchy6"/>
    <dgm:cxn modelId="{21E927D4-1AF8-422A-91E3-4B9181CCEFB3}" type="presOf" srcId="{F71CC25F-9C26-4166-8640-8C6037972E4B}" destId="{E388F3ED-2338-4F6F-A84B-F7544C771316}" srcOrd="0" destOrd="0" presId="urn:microsoft.com/office/officeart/2005/8/layout/hierarchy6"/>
    <dgm:cxn modelId="{9E34B4D9-89D2-4949-BD2A-47F5E771A062}" type="presOf" srcId="{15AE73F9-B9DD-47AF-9006-8E5D03E3831B}" destId="{A5C3A269-AECD-48DD-80D0-87BCF348A933}" srcOrd="0" destOrd="0" presId="urn:microsoft.com/office/officeart/2005/8/layout/hierarchy6"/>
    <dgm:cxn modelId="{3479B4DA-C23B-4057-984E-98ACC199058D}" srcId="{15AE73F9-B9DD-47AF-9006-8E5D03E3831B}" destId="{B9E9BFD6-2BC3-4AA2-9441-BECC3FC6A8B0}" srcOrd="1" destOrd="0" parTransId="{91E96AAD-9D89-45A0-BCEA-50399FD82EC7}" sibTransId="{20D0923A-8F8B-4768-B058-A5851853768A}"/>
    <dgm:cxn modelId="{21C392F2-7301-4E58-AF17-BBC4629EFD95}" type="presOf" srcId="{DFBF4441-39D5-42C6-A8E0-1E9A222E8F49}" destId="{A3BE7C45-966D-4E3E-A98E-6EF452B912C6}" srcOrd="0" destOrd="0" presId="urn:microsoft.com/office/officeart/2005/8/layout/hierarchy6"/>
    <dgm:cxn modelId="{932707F8-5797-486A-827E-38DD6DFE03B1}" type="presOf" srcId="{3342835D-C4C6-41F3-B685-3D184BA4B78C}" destId="{007FD797-FCBE-4362-B1C4-9BB9F09A2C64}" srcOrd="0" destOrd="0" presId="urn:microsoft.com/office/officeart/2005/8/layout/hierarchy6"/>
    <dgm:cxn modelId="{5367FFFB-C03E-4588-B372-B1B8C73D0E2A}" srcId="{D7B3E85E-6E81-4C2B-98E1-5A3FD9F51966}" destId="{3DBD6B21-7C5D-4D90-877E-09A22BB38F5A}" srcOrd="1" destOrd="0" parTransId="{47FED8D3-38E5-4EE3-9E3A-B84C93E923A0}" sibTransId="{DAE0F4F5-5A55-4A9D-9E69-A2A6E9FA2132}"/>
    <dgm:cxn modelId="{30477A41-90C4-413B-8DC4-A8B23427271E}" type="presParOf" srcId="{1BB2B486-FFE7-42C1-A091-CDD8AAFE201E}" destId="{AF022B4C-31E1-4B20-98EA-16C4D253F89F}" srcOrd="0" destOrd="0" presId="urn:microsoft.com/office/officeart/2005/8/layout/hierarchy6"/>
    <dgm:cxn modelId="{B8A98B2A-D895-4E1E-AEC7-BCCE44712301}" type="presParOf" srcId="{AF022B4C-31E1-4B20-98EA-16C4D253F89F}" destId="{282FBDA7-E7B7-4F67-BE7C-C8B038CAC5C1}" srcOrd="0" destOrd="0" presId="urn:microsoft.com/office/officeart/2005/8/layout/hierarchy6"/>
    <dgm:cxn modelId="{D0AB9AA8-AB56-41D3-B2CA-40C635621D8F}" type="presParOf" srcId="{282FBDA7-E7B7-4F67-BE7C-C8B038CAC5C1}" destId="{007019FE-A279-4B2D-98D6-A2F7C8069929}" srcOrd="0" destOrd="0" presId="urn:microsoft.com/office/officeart/2005/8/layout/hierarchy6"/>
    <dgm:cxn modelId="{C0DE5ECE-BFA9-47FC-B316-D55B30641054}" type="presParOf" srcId="{007019FE-A279-4B2D-98D6-A2F7C8069929}" destId="{A5C3A269-AECD-48DD-80D0-87BCF348A933}" srcOrd="0" destOrd="0" presId="urn:microsoft.com/office/officeart/2005/8/layout/hierarchy6"/>
    <dgm:cxn modelId="{274EF111-60CA-4280-B334-9E9D96EB7265}" type="presParOf" srcId="{007019FE-A279-4B2D-98D6-A2F7C8069929}" destId="{947092E9-D49A-45D3-9293-24794E551E5C}" srcOrd="1" destOrd="0" presId="urn:microsoft.com/office/officeart/2005/8/layout/hierarchy6"/>
    <dgm:cxn modelId="{045F2102-8EE1-470B-8890-EC47A7FF902C}" type="presParOf" srcId="{947092E9-D49A-45D3-9293-24794E551E5C}" destId="{EC10B8F0-C519-424B-8140-E9B361274798}" srcOrd="0" destOrd="0" presId="urn:microsoft.com/office/officeart/2005/8/layout/hierarchy6"/>
    <dgm:cxn modelId="{D1F77D07-CFC1-42F5-B5B4-79C7CA9226A5}" type="presParOf" srcId="{947092E9-D49A-45D3-9293-24794E551E5C}" destId="{6F1BA23F-5AFE-4CA6-95F6-F0CB90576F57}" srcOrd="1" destOrd="0" presId="urn:microsoft.com/office/officeart/2005/8/layout/hierarchy6"/>
    <dgm:cxn modelId="{993149F0-02B5-4472-A22B-7C511631D393}" type="presParOf" srcId="{6F1BA23F-5AFE-4CA6-95F6-F0CB90576F57}" destId="{6E4F16A5-C002-465D-8DEB-3F0902F02BE2}" srcOrd="0" destOrd="0" presId="urn:microsoft.com/office/officeart/2005/8/layout/hierarchy6"/>
    <dgm:cxn modelId="{915BBDE6-8EFA-447A-B474-EEF7487B156B}" type="presParOf" srcId="{6F1BA23F-5AFE-4CA6-95F6-F0CB90576F57}" destId="{BA32A4AB-72DB-4A17-B92C-FB7AACA8A071}" srcOrd="1" destOrd="0" presId="urn:microsoft.com/office/officeart/2005/8/layout/hierarchy6"/>
    <dgm:cxn modelId="{19233014-398E-486D-AB61-2EB5DCD97EA4}" type="presParOf" srcId="{BA32A4AB-72DB-4A17-B92C-FB7AACA8A071}" destId="{CF270E32-D43B-4DBB-8B37-F3FEA129D005}" srcOrd="0" destOrd="0" presId="urn:microsoft.com/office/officeart/2005/8/layout/hierarchy6"/>
    <dgm:cxn modelId="{597D76B1-2D01-4C74-95BF-9483D50554CD}" type="presParOf" srcId="{BA32A4AB-72DB-4A17-B92C-FB7AACA8A071}" destId="{BAC776D3-A04A-4B71-914A-E87F04D8A21E}" srcOrd="1" destOrd="0" presId="urn:microsoft.com/office/officeart/2005/8/layout/hierarchy6"/>
    <dgm:cxn modelId="{B45414D5-6C90-49BB-A9F3-A2314C86246D}" type="presParOf" srcId="{BAC776D3-A04A-4B71-914A-E87F04D8A21E}" destId="{8528DC9F-E760-476E-A9E5-BC4B6CB591A5}" srcOrd="0" destOrd="0" presId="urn:microsoft.com/office/officeart/2005/8/layout/hierarchy6"/>
    <dgm:cxn modelId="{9AFF4666-B782-48EE-A299-B24762FFD40D}" type="presParOf" srcId="{BAC776D3-A04A-4B71-914A-E87F04D8A21E}" destId="{82E539E1-DEC8-49DE-BCA5-30220CB0D7EB}" srcOrd="1" destOrd="0" presId="urn:microsoft.com/office/officeart/2005/8/layout/hierarchy6"/>
    <dgm:cxn modelId="{0DCD2485-02E5-4C74-AF60-6F6E2033E206}" type="presParOf" srcId="{BA32A4AB-72DB-4A17-B92C-FB7AACA8A071}" destId="{E4A173D1-E2B7-48B1-B734-4E6457C97C70}" srcOrd="2" destOrd="0" presId="urn:microsoft.com/office/officeart/2005/8/layout/hierarchy6"/>
    <dgm:cxn modelId="{86F32022-DD80-40EF-AE36-5DE114BF3231}" type="presParOf" srcId="{BA32A4AB-72DB-4A17-B92C-FB7AACA8A071}" destId="{75D149E4-3615-4021-A7FB-1A967216F14D}" srcOrd="3" destOrd="0" presId="urn:microsoft.com/office/officeart/2005/8/layout/hierarchy6"/>
    <dgm:cxn modelId="{56CED125-DC19-4E2F-BDA1-58E9DEAEA373}" type="presParOf" srcId="{75D149E4-3615-4021-A7FB-1A967216F14D}" destId="{B71277EB-38AC-4527-BBE3-7EDDC8F4475B}" srcOrd="0" destOrd="0" presId="urn:microsoft.com/office/officeart/2005/8/layout/hierarchy6"/>
    <dgm:cxn modelId="{D222C4BA-7652-426C-92C0-BEFCCC012C74}" type="presParOf" srcId="{75D149E4-3615-4021-A7FB-1A967216F14D}" destId="{408E0A6A-9633-4B67-9FC9-40A997D118B4}" srcOrd="1" destOrd="0" presId="urn:microsoft.com/office/officeart/2005/8/layout/hierarchy6"/>
    <dgm:cxn modelId="{2E44DBF6-ABC6-4B37-8F74-80AAB4029891}" type="presParOf" srcId="{408E0A6A-9633-4B67-9FC9-40A997D118B4}" destId="{1C3ADC28-1E63-4F42-84E5-1AD1F25CC4CD}" srcOrd="0" destOrd="0" presId="urn:microsoft.com/office/officeart/2005/8/layout/hierarchy6"/>
    <dgm:cxn modelId="{C991AEA6-BFED-4954-A2BE-9A7ACBA68E00}" type="presParOf" srcId="{408E0A6A-9633-4B67-9FC9-40A997D118B4}" destId="{6C546AFB-5237-42AE-8A7D-EB6B60858CF6}" srcOrd="1" destOrd="0" presId="urn:microsoft.com/office/officeart/2005/8/layout/hierarchy6"/>
    <dgm:cxn modelId="{9194954C-B58E-4586-8B7E-805CC1425A5A}" type="presParOf" srcId="{6C546AFB-5237-42AE-8A7D-EB6B60858CF6}" destId="{F0947891-74FD-4729-A24C-94A78EB75A75}" srcOrd="0" destOrd="0" presId="urn:microsoft.com/office/officeart/2005/8/layout/hierarchy6"/>
    <dgm:cxn modelId="{0EDA17BB-98FE-4AE2-970C-8622D8D893B4}" type="presParOf" srcId="{6C546AFB-5237-42AE-8A7D-EB6B60858CF6}" destId="{C15D9227-D2A1-42AF-8CC5-BDCCDE36C103}" srcOrd="1" destOrd="0" presId="urn:microsoft.com/office/officeart/2005/8/layout/hierarchy6"/>
    <dgm:cxn modelId="{4BCF100A-0C10-4B20-98FB-32B11AFD5695}" type="presParOf" srcId="{408E0A6A-9633-4B67-9FC9-40A997D118B4}" destId="{DA0689C0-0355-4720-8744-F39CD86D89DA}" srcOrd="2" destOrd="0" presId="urn:microsoft.com/office/officeart/2005/8/layout/hierarchy6"/>
    <dgm:cxn modelId="{526A5329-3906-40C9-97F2-6E0F0DB2889C}" type="presParOf" srcId="{408E0A6A-9633-4B67-9FC9-40A997D118B4}" destId="{21BE5F3C-06D9-491F-89FE-3D8B95FE4329}" srcOrd="3" destOrd="0" presId="urn:microsoft.com/office/officeart/2005/8/layout/hierarchy6"/>
    <dgm:cxn modelId="{6A7FED18-9677-4345-9D86-B620B26ED223}" type="presParOf" srcId="{21BE5F3C-06D9-491F-89FE-3D8B95FE4329}" destId="{84D17E65-8C60-442D-B41A-3FD8B7609B1B}" srcOrd="0" destOrd="0" presId="urn:microsoft.com/office/officeart/2005/8/layout/hierarchy6"/>
    <dgm:cxn modelId="{A6434446-B8D0-40B2-BE9A-4290EC6D8CDB}" type="presParOf" srcId="{21BE5F3C-06D9-491F-89FE-3D8B95FE4329}" destId="{3D2F730D-5484-470A-A343-36B5D49A7A89}" srcOrd="1" destOrd="0" presId="urn:microsoft.com/office/officeart/2005/8/layout/hierarchy6"/>
    <dgm:cxn modelId="{A5A4A448-CDE7-4425-993C-62EC0E1F82DC}" type="presParOf" srcId="{947092E9-D49A-45D3-9293-24794E551E5C}" destId="{594FFDC3-363F-42B9-BA03-1B3D28C3D9D0}" srcOrd="2" destOrd="0" presId="urn:microsoft.com/office/officeart/2005/8/layout/hierarchy6"/>
    <dgm:cxn modelId="{436A22B6-F68F-495C-BDBF-B6B680C88AEB}" type="presParOf" srcId="{947092E9-D49A-45D3-9293-24794E551E5C}" destId="{D12CDE0C-09EC-4E31-B308-9FA06345E872}" srcOrd="3" destOrd="0" presId="urn:microsoft.com/office/officeart/2005/8/layout/hierarchy6"/>
    <dgm:cxn modelId="{AD7768D1-3F34-4D5E-9E93-BE319196B0CD}" type="presParOf" srcId="{D12CDE0C-09EC-4E31-B308-9FA06345E872}" destId="{A98FD902-3FF8-4AAB-B7EE-0E3BE1E202B0}" srcOrd="0" destOrd="0" presId="urn:microsoft.com/office/officeart/2005/8/layout/hierarchy6"/>
    <dgm:cxn modelId="{3A424FB6-72CF-4546-9EA9-9BB0BDB92CCD}" type="presParOf" srcId="{D12CDE0C-09EC-4E31-B308-9FA06345E872}" destId="{5D79F80B-880F-4C5A-9079-9094700A1885}" srcOrd="1" destOrd="0" presId="urn:microsoft.com/office/officeart/2005/8/layout/hierarchy6"/>
    <dgm:cxn modelId="{C28B14F2-E10B-4D5B-BF36-2870ED8E2FB0}" type="presParOf" srcId="{5D79F80B-880F-4C5A-9079-9094700A1885}" destId="{A3BE7C45-966D-4E3E-A98E-6EF452B912C6}" srcOrd="0" destOrd="0" presId="urn:microsoft.com/office/officeart/2005/8/layout/hierarchy6"/>
    <dgm:cxn modelId="{898FFA69-E5A7-40B7-BE06-9CE72A967040}" type="presParOf" srcId="{5D79F80B-880F-4C5A-9079-9094700A1885}" destId="{864EE4EC-F864-4C89-9A38-9F87F90CCFC6}" srcOrd="1" destOrd="0" presId="urn:microsoft.com/office/officeart/2005/8/layout/hierarchy6"/>
    <dgm:cxn modelId="{CB7CBDC0-A335-4065-8FF6-0C813A7D0E18}" type="presParOf" srcId="{864EE4EC-F864-4C89-9A38-9F87F90CCFC6}" destId="{2CBB6045-D430-4EB7-9AE2-10A2EE6A7E6F}" srcOrd="0" destOrd="0" presId="urn:microsoft.com/office/officeart/2005/8/layout/hierarchy6"/>
    <dgm:cxn modelId="{FF309B66-C9C3-442E-AA70-AE201AF49EC4}" type="presParOf" srcId="{864EE4EC-F864-4C89-9A38-9F87F90CCFC6}" destId="{8F658382-2965-4187-81DE-23F4DA8631EB}" srcOrd="1" destOrd="0" presId="urn:microsoft.com/office/officeart/2005/8/layout/hierarchy6"/>
    <dgm:cxn modelId="{242B5BA4-C7EA-43E4-85EC-54A59BE79B8B}" type="presParOf" srcId="{5D79F80B-880F-4C5A-9079-9094700A1885}" destId="{E388F3ED-2338-4F6F-A84B-F7544C771316}" srcOrd="2" destOrd="0" presId="urn:microsoft.com/office/officeart/2005/8/layout/hierarchy6"/>
    <dgm:cxn modelId="{620D8C0E-80B4-4CDE-9D10-FCF32E470327}" type="presParOf" srcId="{5D79F80B-880F-4C5A-9079-9094700A1885}" destId="{189D2EEF-7DF0-434E-94C6-71A8897CAACF}" srcOrd="3" destOrd="0" presId="urn:microsoft.com/office/officeart/2005/8/layout/hierarchy6"/>
    <dgm:cxn modelId="{FF21E565-FDD0-4005-8E03-664CEA478315}" type="presParOf" srcId="{189D2EEF-7DF0-434E-94C6-71A8897CAACF}" destId="{8FDCB886-8ED6-4BAB-B3DD-3F13186DF9B8}" srcOrd="0" destOrd="0" presId="urn:microsoft.com/office/officeart/2005/8/layout/hierarchy6"/>
    <dgm:cxn modelId="{256544F1-1014-46D0-A7F5-270CD0834151}" type="presParOf" srcId="{189D2EEF-7DF0-434E-94C6-71A8897CAACF}" destId="{708268D1-7462-4308-8D7C-9BFDE5126D4A}" srcOrd="1" destOrd="0" presId="urn:microsoft.com/office/officeart/2005/8/layout/hierarchy6"/>
    <dgm:cxn modelId="{16165460-3B44-418A-A10A-97C91E500914}" type="presParOf" srcId="{947092E9-D49A-45D3-9293-24794E551E5C}" destId="{007FD797-FCBE-4362-B1C4-9BB9F09A2C64}" srcOrd="4" destOrd="0" presId="urn:microsoft.com/office/officeart/2005/8/layout/hierarchy6"/>
    <dgm:cxn modelId="{2530BC40-9BF5-424E-8076-9BAF624AA34D}" type="presParOf" srcId="{947092E9-D49A-45D3-9293-24794E551E5C}" destId="{6585616E-1FE6-4353-A441-274DFF32F4A4}" srcOrd="5" destOrd="0" presId="urn:microsoft.com/office/officeart/2005/8/layout/hierarchy6"/>
    <dgm:cxn modelId="{7ABBD1A0-D67F-43B2-B915-CA3B3EE23D2D}" type="presParOf" srcId="{6585616E-1FE6-4353-A441-274DFF32F4A4}" destId="{E8BA0137-016D-435F-B493-D15390932166}" srcOrd="0" destOrd="0" presId="urn:microsoft.com/office/officeart/2005/8/layout/hierarchy6"/>
    <dgm:cxn modelId="{23301CCF-7F53-4E12-9CA2-FCF53357B589}" type="presParOf" srcId="{6585616E-1FE6-4353-A441-274DFF32F4A4}" destId="{45CBDA0F-79D1-44CB-A7BE-7B1D7CDB3543}" srcOrd="1" destOrd="0" presId="urn:microsoft.com/office/officeart/2005/8/layout/hierarchy6"/>
    <dgm:cxn modelId="{8F2CD097-84B9-46E8-BFA2-AC0537F24194}" type="presParOf" srcId="{1BB2B486-FFE7-42C1-A091-CDD8AAFE201E}" destId="{03382027-E4DA-43DD-A592-38EAA057F4B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97BCFB-D6FE-4C54-BC39-94F9A4AA46DB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91A6A-5C34-441C-AFAE-67F3ECC9908C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Pros</a:t>
          </a:r>
          <a:endParaRPr lang="en-US" dirty="0"/>
        </a:p>
      </dgm:t>
    </dgm:pt>
    <dgm:pt modelId="{12CDF64A-4D43-4D43-B0E6-1DD14FA68657}" type="parTrans" cxnId="{CA729DE9-29D5-4A7C-ADA4-CEAABF5C2161}">
      <dgm:prSet/>
      <dgm:spPr/>
      <dgm:t>
        <a:bodyPr/>
        <a:lstStyle/>
        <a:p>
          <a:endParaRPr lang="en-US"/>
        </a:p>
      </dgm:t>
    </dgm:pt>
    <dgm:pt modelId="{0A357A92-E212-4F35-A3F6-B965125951ED}" type="sibTrans" cxnId="{CA729DE9-29D5-4A7C-ADA4-CEAABF5C2161}">
      <dgm:prSet/>
      <dgm:spPr/>
      <dgm:t>
        <a:bodyPr/>
        <a:lstStyle/>
        <a:p>
          <a:endParaRPr lang="en-US"/>
        </a:p>
      </dgm:t>
    </dgm:pt>
    <dgm:pt modelId="{9525C56A-A5AD-4D81-9D4B-16CB0283EA3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Open Source</a:t>
          </a:r>
          <a:endParaRPr lang="en-US" dirty="0"/>
        </a:p>
      </dgm:t>
    </dgm:pt>
    <dgm:pt modelId="{F47FFE47-E3E9-4D7A-8838-E7A6511A9533}" type="parTrans" cxnId="{B6BBFA7E-45D6-4E87-AB50-C20F746D28C1}">
      <dgm:prSet/>
      <dgm:spPr/>
      <dgm:t>
        <a:bodyPr/>
        <a:lstStyle/>
        <a:p>
          <a:endParaRPr lang="en-US"/>
        </a:p>
      </dgm:t>
    </dgm:pt>
    <dgm:pt modelId="{C0695CC6-20AD-4ECA-B765-0940E5ECD572}" type="sibTrans" cxnId="{B6BBFA7E-45D6-4E87-AB50-C20F746D28C1}">
      <dgm:prSet/>
      <dgm:spPr/>
      <dgm:t>
        <a:bodyPr/>
        <a:lstStyle/>
        <a:p>
          <a:endParaRPr lang="en-US"/>
        </a:p>
      </dgm:t>
    </dgm:pt>
    <dgm:pt modelId="{F8D32C4A-DC9E-4958-B368-3AC63704A9D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Can use R packages to create many visualization types</a:t>
          </a:r>
          <a:endParaRPr lang="en-US" dirty="0"/>
        </a:p>
      </dgm:t>
    </dgm:pt>
    <dgm:pt modelId="{6C3C6FA6-0ECE-4B05-B577-846EB5ABED17}" type="parTrans" cxnId="{CEA6C6D5-A858-4366-A6C6-63777BC8CF86}">
      <dgm:prSet/>
      <dgm:spPr/>
      <dgm:t>
        <a:bodyPr/>
        <a:lstStyle/>
        <a:p>
          <a:endParaRPr lang="en-US"/>
        </a:p>
      </dgm:t>
    </dgm:pt>
    <dgm:pt modelId="{F41B172B-2328-4C21-AB52-230F09B22B2B}" type="sibTrans" cxnId="{CEA6C6D5-A858-4366-A6C6-63777BC8CF86}">
      <dgm:prSet/>
      <dgm:spPr/>
      <dgm:t>
        <a:bodyPr/>
        <a:lstStyle/>
        <a:p>
          <a:endParaRPr lang="en-US"/>
        </a:p>
      </dgm:t>
    </dgm:pt>
    <dgm:pt modelId="{05843867-124F-42AC-A76F-C4557449762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Cons</a:t>
          </a:r>
          <a:endParaRPr lang="en-US" dirty="0"/>
        </a:p>
      </dgm:t>
    </dgm:pt>
    <dgm:pt modelId="{543CB252-3FFA-495C-871C-FA3020B9AEF1}" type="parTrans" cxnId="{A5DED70A-43E6-40CB-9CF7-3E73FED4B29C}">
      <dgm:prSet/>
      <dgm:spPr/>
      <dgm:t>
        <a:bodyPr/>
        <a:lstStyle/>
        <a:p>
          <a:endParaRPr lang="en-US"/>
        </a:p>
      </dgm:t>
    </dgm:pt>
    <dgm:pt modelId="{53450F15-CD9B-4BDF-AF37-D015CA81AD47}" type="sibTrans" cxnId="{A5DED70A-43E6-40CB-9CF7-3E73FED4B29C}">
      <dgm:prSet/>
      <dgm:spPr/>
      <dgm:t>
        <a:bodyPr/>
        <a:lstStyle/>
        <a:p>
          <a:endParaRPr lang="en-US"/>
        </a:p>
      </dgm:t>
    </dgm:pt>
    <dgm:pt modelId="{0245CEAB-C5DE-484F-AD84-3DD3A1EF911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 Shiny syntax can be tricky (learning curve)</a:t>
          </a:r>
          <a:endParaRPr lang="en-US" dirty="0"/>
        </a:p>
      </dgm:t>
    </dgm:pt>
    <dgm:pt modelId="{F9E9CA11-4294-4919-B8F0-56E229C0B118}" type="parTrans" cxnId="{C7580D7B-8476-400C-B57D-13B9D3EC3AF7}">
      <dgm:prSet/>
      <dgm:spPr/>
      <dgm:t>
        <a:bodyPr/>
        <a:lstStyle/>
        <a:p>
          <a:endParaRPr lang="en-US"/>
        </a:p>
      </dgm:t>
    </dgm:pt>
    <dgm:pt modelId="{0A55C09C-9B79-4BB9-B80E-CF3F9A4F2F72}" type="sibTrans" cxnId="{C7580D7B-8476-400C-B57D-13B9D3EC3AF7}">
      <dgm:prSet/>
      <dgm:spPr/>
      <dgm:t>
        <a:bodyPr/>
        <a:lstStyle/>
        <a:p>
          <a:endParaRPr lang="en-US"/>
        </a:p>
      </dgm:t>
    </dgm:pt>
    <dgm:pt modelId="{7BB84BE5-E978-4345-96DB-603510A5177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Limited interactive capabilities compared to other visualization software such as Tableau or </a:t>
          </a:r>
          <a:r>
            <a:rPr lang="en-US" dirty="0" err="1">
              <a:latin typeface="Calibri Light" panose="020F0302020204030204"/>
            </a:rPr>
            <a:t>PowerBI</a:t>
          </a:r>
          <a:endParaRPr lang="en-US" dirty="0"/>
        </a:p>
      </dgm:t>
    </dgm:pt>
    <dgm:pt modelId="{0912A269-648A-419A-A21E-242B47583AA2}" type="parTrans" cxnId="{489D43BD-742B-415E-AD19-2B6F2D85C853}">
      <dgm:prSet/>
      <dgm:spPr/>
      <dgm:t>
        <a:bodyPr/>
        <a:lstStyle/>
        <a:p>
          <a:endParaRPr lang="en-US"/>
        </a:p>
      </dgm:t>
    </dgm:pt>
    <dgm:pt modelId="{0009320E-1E57-4523-ADA7-844599ABC9E2}" type="sibTrans" cxnId="{489D43BD-742B-415E-AD19-2B6F2D85C853}">
      <dgm:prSet/>
      <dgm:spPr/>
      <dgm:t>
        <a:bodyPr/>
        <a:lstStyle/>
        <a:p>
          <a:endParaRPr lang="en-US"/>
        </a:p>
      </dgm:t>
    </dgm:pt>
    <dgm:pt modelId="{825C85E4-38E5-49C4-8BBB-FC40DBE0CBDF}" type="pres">
      <dgm:prSet presAssocID="{CA97BCFB-D6FE-4C54-BC39-94F9A4AA46DB}" presName="Name0" presStyleCnt="0">
        <dgm:presLayoutVars>
          <dgm:dir/>
          <dgm:animLvl val="lvl"/>
          <dgm:resizeHandles/>
        </dgm:presLayoutVars>
      </dgm:prSet>
      <dgm:spPr/>
    </dgm:pt>
    <dgm:pt modelId="{0950D690-CDAF-4264-B9F0-537123A3BF4D}" type="pres">
      <dgm:prSet presAssocID="{39A91A6A-5C34-441C-AFAE-67F3ECC9908C}" presName="linNode" presStyleCnt="0"/>
      <dgm:spPr/>
    </dgm:pt>
    <dgm:pt modelId="{A2ABD231-12ED-4BDD-BDD5-D1F22B3E0D18}" type="pres">
      <dgm:prSet presAssocID="{39A91A6A-5C34-441C-AFAE-67F3ECC9908C}" presName="parentShp" presStyleLbl="node1" presStyleIdx="0" presStyleCnt="2">
        <dgm:presLayoutVars>
          <dgm:bulletEnabled val="1"/>
        </dgm:presLayoutVars>
      </dgm:prSet>
      <dgm:spPr/>
    </dgm:pt>
    <dgm:pt modelId="{515A03BA-A10F-4AAD-A9ED-25AE9C415420}" type="pres">
      <dgm:prSet presAssocID="{39A91A6A-5C34-441C-AFAE-67F3ECC9908C}" presName="childShp" presStyleLbl="bgAccFollowNode1" presStyleIdx="0" presStyleCnt="2">
        <dgm:presLayoutVars>
          <dgm:bulletEnabled val="1"/>
        </dgm:presLayoutVars>
      </dgm:prSet>
      <dgm:spPr/>
    </dgm:pt>
    <dgm:pt modelId="{673054EF-9A71-49B6-A5AD-C887E10A112A}" type="pres">
      <dgm:prSet presAssocID="{0A357A92-E212-4F35-A3F6-B965125951ED}" presName="spacing" presStyleCnt="0"/>
      <dgm:spPr/>
    </dgm:pt>
    <dgm:pt modelId="{4FE3CDBC-D9EB-4FC3-ADD9-1B46CD4C1C3E}" type="pres">
      <dgm:prSet presAssocID="{05843867-124F-42AC-A76F-C45574497626}" presName="linNode" presStyleCnt="0"/>
      <dgm:spPr/>
    </dgm:pt>
    <dgm:pt modelId="{3E139621-4BCD-42CB-9AE2-6BD1F40D2BF0}" type="pres">
      <dgm:prSet presAssocID="{05843867-124F-42AC-A76F-C45574497626}" presName="parentShp" presStyleLbl="node1" presStyleIdx="1" presStyleCnt="2">
        <dgm:presLayoutVars>
          <dgm:bulletEnabled val="1"/>
        </dgm:presLayoutVars>
      </dgm:prSet>
      <dgm:spPr/>
    </dgm:pt>
    <dgm:pt modelId="{9CCE3D94-629F-4BB7-83DF-8580A3EE2640}" type="pres">
      <dgm:prSet presAssocID="{05843867-124F-42AC-A76F-C4557449762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4AE3903-9EA5-44D0-80CA-EDF41BF6693F}" type="presOf" srcId="{39A91A6A-5C34-441C-AFAE-67F3ECC9908C}" destId="{A2ABD231-12ED-4BDD-BDD5-D1F22B3E0D18}" srcOrd="0" destOrd="0" presId="urn:microsoft.com/office/officeart/2005/8/layout/vList6"/>
    <dgm:cxn modelId="{A5DED70A-43E6-40CB-9CF7-3E73FED4B29C}" srcId="{CA97BCFB-D6FE-4C54-BC39-94F9A4AA46DB}" destId="{05843867-124F-42AC-A76F-C45574497626}" srcOrd="1" destOrd="0" parTransId="{543CB252-3FFA-495C-871C-FA3020B9AEF1}" sibTransId="{53450F15-CD9B-4BDF-AF37-D015CA81AD47}"/>
    <dgm:cxn modelId="{3EDCB93F-BBBB-49B4-B76A-14030651F1F0}" type="presOf" srcId="{9525C56A-A5AD-4D81-9D4B-16CB0283EA3A}" destId="{515A03BA-A10F-4AAD-A9ED-25AE9C415420}" srcOrd="0" destOrd="0" presId="urn:microsoft.com/office/officeart/2005/8/layout/vList6"/>
    <dgm:cxn modelId="{C7580D7B-8476-400C-B57D-13B9D3EC3AF7}" srcId="{05843867-124F-42AC-A76F-C45574497626}" destId="{0245CEAB-C5DE-484F-AD84-3DD3A1EF911C}" srcOrd="0" destOrd="0" parTransId="{F9E9CA11-4294-4919-B8F0-56E229C0B118}" sibTransId="{0A55C09C-9B79-4BB9-B80E-CF3F9A4F2F72}"/>
    <dgm:cxn modelId="{B6BBFA7E-45D6-4E87-AB50-C20F746D28C1}" srcId="{39A91A6A-5C34-441C-AFAE-67F3ECC9908C}" destId="{9525C56A-A5AD-4D81-9D4B-16CB0283EA3A}" srcOrd="0" destOrd="0" parTransId="{F47FFE47-E3E9-4D7A-8838-E7A6511A9533}" sibTransId="{C0695CC6-20AD-4ECA-B765-0940E5ECD572}"/>
    <dgm:cxn modelId="{BE5E0687-19C4-4CD1-B59B-36B25E1633DE}" type="presOf" srcId="{CA97BCFB-D6FE-4C54-BC39-94F9A4AA46DB}" destId="{825C85E4-38E5-49C4-8BBB-FC40DBE0CBDF}" srcOrd="0" destOrd="0" presId="urn:microsoft.com/office/officeart/2005/8/layout/vList6"/>
    <dgm:cxn modelId="{5B00A9B5-CD67-4964-B850-20456D545822}" type="presOf" srcId="{0245CEAB-C5DE-484F-AD84-3DD3A1EF911C}" destId="{9CCE3D94-629F-4BB7-83DF-8580A3EE2640}" srcOrd="0" destOrd="0" presId="urn:microsoft.com/office/officeart/2005/8/layout/vList6"/>
    <dgm:cxn modelId="{489D43BD-742B-415E-AD19-2B6F2D85C853}" srcId="{05843867-124F-42AC-A76F-C45574497626}" destId="{7BB84BE5-E978-4345-96DB-603510A5177B}" srcOrd="1" destOrd="0" parTransId="{0912A269-648A-419A-A21E-242B47583AA2}" sibTransId="{0009320E-1E57-4523-ADA7-844599ABC9E2}"/>
    <dgm:cxn modelId="{2D0562C4-5383-42D2-B00E-D0AD097655C1}" type="presOf" srcId="{05843867-124F-42AC-A76F-C45574497626}" destId="{3E139621-4BCD-42CB-9AE2-6BD1F40D2BF0}" srcOrd="0" destOrd="0" presId="urn:microsoft.com/office/officeart/2005/8/layout/vList6"/>
    <dgm:cxn modelId="{CEA6C6D5-A858-4366-A6C6-63777BC8CF86}" srcId="{39A91A6A-5C34-441C-AFAE-67F3ECC9908C}" destId="{F8D32C4A-DC9E-4958-B368-3AC63704A9D7}" srcOrd="1" destOrd="0" parTransId="{6C3C6FA6-0ECE-4B05-B577-846EB5ABED17}" sibTransId="{F41B172B-2328-4C21-AB52-230F09B22B2B}"/>
    <dgm:cxn modelId="{CA729DE9-29D5-4A7C-ADA4-CEAABF5C2161}" srcId="{CA97BCFB-D6FE-4C54-BC39-94F9A4AA46DB}" destId="{39A91A6A-5C34-441C-AFAE-67F3ECC9908C}" srcOrd="0" destOrd="0" parTransId="{12CDF64A-4D43-4D43-B0E6-1DD14FA68657}" sibTransId="{0A357A92-E212-4F35-A3F6-B965125951ED}"/>
    <dgm:cxn modelId="{B3DEB5F9-5CDD-41D0-B4B9-AC64FE28CEDC}" type="presOf" srcId="{7BB84BE5-E978-4345-96DB-603510A5177B}" destId="{9CCE3D94-629F-4BB7-83DF-8580A3EE2640}" srcOrd="0" destOrd="1" presId="urn:microsoft.com/office/officeart/2005/8/layout/vList6"/>
    <dgm:cxn modelId="{BB5CC3FA-CD94-45E2-A62E-6C612498DB9B}" type="presOf" srcId="{F8D32C4A-DC9E-4958-B368-3AC63704A9D7}" destId="{515A03BA-A10F-4AAD-A9ED-25AE9C415420}" srcOrd="0" destOrd="1" presId="urn:microsoft.com/office/officeart/2005/8/layout/vList6"/>
    <dgm:cxn modelId="{9D8F4EC7-DE6E-481E-B6F5-E81E1FFE4244}" type="presParOf" srcId="{825C85E4-38E5-49C4-8BBB-FC40DBE0CBDF}" destId="{0950D690-CDAF-4264-B9F0-537123A3BF4D}" srcOrd="0" destOrd="0" presId="urn:microsoft.com/office/officeart/2005/8/layout/vList6"/>
    <dgm:cxn modelId="{2E78FC48-3521-4064-86D9-A5D12A39A147}" type="presParOf" srcId="{0950D690-CDAF-4264-B9F0-537123A3BF4D}" destId="{A2ABD231-12ED-4BDD-BDD5-D1F22B3E0D18}" srcOrd="0" destOrd="0" presId="urn:microsoft.com/office/officeart/2005/8/layout/vList6"/>
    <dgm:cxn modelId="{071852E0-6B89-4AC5-9AEF-6FB77B4CFF58}" type="presParOf" srcId="{0950D690-CDAF-4264-B9F0-537123A3BF4D}" destId="{515A03BA-A10F-4AAD-A9ED-25AE9C415420}" srcOrd="1" destOrd="0" presId="urn:microsoft.com/office/officeart/2005/8/layout/vList6"/>
    <dgm:cxn modelId="{8CB30827-4679-482D-8941-C38E515743A4}" type="presParOf" srcId="{825C85E4-38E5-49C4-8BBB-FC40DBE0CBDF}" destId="{673054EF-9A71-49B6-A5AD-C887E10A112A}" srcOrd="1" destOrd="0" presId="urn:microsoft.com/office/officeart/2005/8/layout/vList6"/>
    <dgm:cxn modelId="{D9EB8AF1-374E-45EB-A7B6-F5E4FC53F84B}" type="presParOf" srcId="{825C85E4-38E5-49C4-8BBB-FC40DBE0CBDF}" destId="{4FE3CDBC-D9EB-4FC3-ADD9-1B46CD4C1C3E}" srcOrd="2" destOrd="0" presId="urn:microsoft.com/office/officeart/2005/8/layout/vList6"/>
    <dgm:cxn modelId="{9A8F93C2-4DF6-4016-8B50-8B975939682A}" type="presParOf" srcId="{4FE3CDBC-D9EB-4FC3-ADD9-1B46CD4C1C3E}" destId="{3E139621-4BCD-42CB-9AE2-6BD1F40D2BF0}" srcOrd="0" destOrd="0" presId="urn:microsoft.com/office/officeart/2005/8/layout/vList6"/>
    <dgm:cxn modelId="{F54C4C06-BC9D-4094-92AD-0A78E9F31A90}" type="presParOf" srcId="{4FE3CDBC-D9EB-4FC3-ADD9-1B46CD4C1C3E}" destId="{9CCE3D94-629F-4BB7-83DF-8580A3EE264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B98DB-9264-4041-8315-03B01C99F089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14A25-264E-4115-956E-85858FCA9BD1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F56D2-3677-4A5F-82D1-077CA033AC4C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Des Moines Data &amp; Analytics Group is an organization focused on connecting the data and analytics community in Des Moines</a:t>
          </a:r>
          <a:r>
            <a:rPr lang="en-US" sz="2000" b="1" kern="1200">
              <a:latin typeface="Calibri Light" panose="020F0302020204030204"/>
            </a:rPr>
            <a:t> area</a:t>
          </a:r>
          <a:endParaRPr lang="en-US" sz="2000" b="1" kern="1200"/>
        </a:p>
      </dsp:txBody>
      <dsp:txXfrm>
        <a:off x="1834517" y="1507711"/>
        <a:ext cx="3148942" cy="1335915"/>
      </dsp:txXfrm>
    </dsp:sp>
    <dsp:sp modelId="{926AC70F-4683-47DE-BEB9-A273B07E451C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DCB52-90AA-44F0-B18F-5F68C967B146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E4F74-3164-402E-80B5-318B6838DE8C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>
              <a:latin typeface="Calibri Light" panose="020F0302020204030204"/>
            </a:rPr>
            <a:t>F</a:t>
          </a:r>
          <a:r>
            <a:rPr lang="en-US" sz="2000" b="1" kern="1200">
              <a:latin typeface="Calibri Light" panose="020F0302020204030204"/>
            </a:rPr>
            <a:t>ocus on analysis of overall membership trend, membership characteristics and event attendance data </a:t>
          </a:r>
        </a:p>
      </dsp:txBody>
      <dsp:txXfrm>
        <a:off x="7154322" y="1507711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089AF-78F1-4BDD-9F66-4A63BD6944E2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6ED46-DC0B-4CD2-A52A-F74284ECF729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B9B4D-C450-4C29-8F72-0022E834EE19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Cleaning</a:t>
          </a:r>
        </a:p>
      </dsp:txBody>
      <dsp:txXfrm>
        <a:off x="127800" y="2535669"/>
        <a:ext cx="1800000" cy="720000"/>
      </dsp:txXfrm>
    </dsp:sp>
    <dsp:sp modelId="{84D6132E-17B1-40EB-87DA-1ADDAE2AAA8D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7BEEF-E158-419D-86FD-8B0FD3B69188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085B-7978-43FC-8E40-BE551B623EB6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Descriptive Analysis</a:t>
          </a:r>
        </a:p>
      </dsp:txBody>
      <dsp:txXfrm>
        <a:off x="2242800" y="2535669"/>
        <a:ext cx="1800000" cy="720000"/>
      </dsp:txXfrm>
    </dsp:sp>
    <dsp:sp modelId="{E96F610C-CE46-425E-8818-D869D509A28B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DD2DA-3F2C-464E-9A99-0E513DF20D6F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5C69B-8B04-413F-9679-C80D9A2EBF6E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Clustering Analysis</a:t>
          </a:r>
        </a:p>
      </dsp:txBody>
      <dsp:txXfrm>
        <a:off x="4357800" y="2535669"/>
        <a:ext cx="1800000" cy="720000"/>
      </dsp:txXfrm>
    </dsp:sp>
    <dsp:sp modelId="{FB0F5AFA-E22E-4E98-BFBC-B4AB5E0212C6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78866-22FA-46D1-9001-53B4B8C04A11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BF0C4-9C90-4EC4-A743-2DC081353752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Predictive Model</a:t>
          </a:r>
        </a:p>
      </dsp:txBody>
      <dsp:txXfrm>
        <a:off x="6472800" y="2535669"/>
        <a:ext cx="1800000" cy="720000"/>
      </dsp:txXfrm>
    </dsp:sp>
    <dsp:sp modelId="{EECCEA77-74EF-441D-81F8-38E32B1997B1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52A75-C72C-4E4F-9097-C8833BA7FEA7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0B70-382F-4DC1-AC9A-300A62187A17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latin typeface="Calibri Light" panose="020F0302020204030204"/>
            </a:rPr>
            <a:t>Data Visualization &amp; Dashboard</a:t>
          </a:r>
          <a:endParaRPr lang="en-US" sz="1700" kern="1200"/>
        </a:p>
      </dsp:txBody>
      <dsp:txXfrm>
        <a:off x="8587800" y="2535669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B8B1-7766-4E8F-90DB-A35D0A8B3910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FEB6A-560A-4E7C-8A14-67E2E69FB1B1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BDB9-84F3-48C3-B76C-4D5013DB5B64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Total Members: 1,665</a:t>
          </a:r>
        </a:p>
      </dsp:txBody>
      <dsp:txXfrm>
        <a:off x="75768" y="3053772"/>
        <a:ext cx="3093750" cy="720000"/>
      </dsp:txXfrm>
    </dsp:sp>
    <dsp:sp modelId="{118C6BA0-E65C-452E-91A4-3A1C94623FEC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8A18D-A9E9-48E0-9EE9-8FD837711978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7FD52-4840-4600-8D4B-90C05A12415E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Number of Events: 41</a:t>
          </a:r>
        </a:p>
      </dsp:txBody>
      <dsp:txXfrm>
        <a:off x="3710925" y="3053772"/>
        <a:ext cx="3093750" cy="720000"/>
      </dsp:txXfrm>
    </dsp:sp>
    <dsp:sp modelId="{D1E1AC4D-BD5B-4D55-8B26-8B46ECDEA96C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A8722-BE0C-425D-8DBD-36402FCB54FA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62941-5934-4980-AAD1-F01F6D52E08A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Average Attendance for Events: </a:t>
          </a:r>
          <a:r>
            <a:rPr lang="en-US" sz="2300" kern="1200">
              <a:latin typeface="Calibri Light" panose="020F0302020204030204"/>
            </a:rPr>
            <a:t>69</a:t>
          </a:r>
          <a:endParaRPr lang="en-US" sz="2300" kern="1200"/>
        </a:p>
      </dsp:txBody>
      <dsp:txXfrm>
        <a:off x="7346081" y="3053772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B9D0F-2367-4FDC-A33D-5B11E8C4E670}">
      <dsp:nvSpPr>
        <dsp:cNvPr id="0" name=""/>
        <dsp:cNvSpPr/>
      </dsp:nvSpPr>
      <dsp:spPr>
        <a:xfrm rot="10800000">
          <a:off x="1184544" y="291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1. Superstars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2.04% of total, went to 10.44 events, 66.67% attendance of registered events </a:t>
          </a:r>
        </a:p>
      </dsp:txBody>
      <dsp:txXfrm rot="10800000">
        <a:off x="1359959" y="291"/>
        <a:ext cx="3830979" cy="701660"/>
      </dsp:txXfrm>
    </dsp:sp>
    <dsp:sp modelId="{C141F7D0-A213-4E69-8864-FECF4D07A9E3}">
      <dsp:nvSpPr>
        <dsp:cNvPr id="0" name=""/>
        <dsp:cNvSpPr/>
      </dsp:nvSpPr>
      <dsp:spPr>
        <a:xfrm>
          <a:off x="833714" y="291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D115F-FCF9-4D1D-B404-E6A3A4213073}">
      <dsp:nvSpPr>
        <dsp:cNvPr id="0" name=""/>
        <dsp:cNvSpPr/>
      </dsp:nvSpPr>
      <dsp:spPr>
        <a:xfrm rot="10800000">
          <a:off x="1184544" y="911402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2. Below Average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4.14% of total, went to 3.41 events, 17.58% attendance of registered events </a:t>
          </a:r>
        </a:p>
      </dsp:txBody>
      <dsp:txXfrm rot="10800000">
        <a:off x="1359959" y="911402"/>
        <a:ext cx="3830979" cy="701660"/>
      </dsp:txXfrm>
    </dsp:sp>
    <dsp:sp modelId="{58AB4892-DD77-45A8-BD4E-A0ED90F1FEFC}">
      <dsp:nvSpPr>
        <dsp:cNvPr id="0" name=""/>
        <dsp:cNvSpPr/>
      </dsp:nvSpPr>
      <dsp:spPr>
        <a:xfrm>
          <a:off x="833714" y="911402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F99D2-FAE9-4061-8065-930A9F3F86C8}">
      <dsp:nvSpPr>
        <dsp:cNvPr id="0" name=""/>
        <dsp:cNvSpPr/>
      </dsp:nvSpPr>
      <dsp:spPr>
        <a:xfrm rot="10800000">
          <a:off x="1184544" y="1822514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3. Reliable but Infrequent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13.15% of total, went to 1.88 events, 85.82% attendance of registered events </a:t>
          </a:r>
        </a:p>
      </dsp:txBody>
      <dsp:txXfrm rot="10800000">
        <a:off x="1359959" y="1822514"/>
        <a:ext cx="3830979" cy="701660"/>
      </dsp:txXfrm>
    </dsp:sp>
    <dsp:sp modelId="{B021B5B7-6CA4-46DD-A0CC-946849F7834A}">
      <dsp:nvSpPr>
        <dsp:cNvPr id="0" name=""/>
        <dsp:cNvSpPr/>
      </dsp:nvSpPr>
      <dsp:spPr>
        <a:xfrm>
          <a:off x="822698" y="1822514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E61F9-4034-4901-8255-77B7EEB44310}">
      <dsp:nvSpPr>
        <dsp:cNvPr id="0" name=""/>
        <dsp:cNvSpPr/>
      </dsp:nvSpPr>
      <dsp:spPr>
        <a:xfrm rot="10800000">
          <a:off x="1184544" y="2733625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4. Surprise Guests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10.39% of total, went to 1.57 events, 5.97% attendance of registered events </a:t>
          </a:r>
        </a:p>
      </dsp:txBody>
      <dsp:txXfrm rot="10800000">
        <a:off x="1359959" y="2733625"/>
        <a:ext cx="3830979" cy="701660"/>
      </dsp:txXfrm>
    </dsp:sp>
    <dsp:sp modelId="{00564CA5-33E4-4591-A1EB-E9F27FF6D07B}">
      <dsp:nvSpPr>
        <dsp:cNvPr id="0" name=""/>
        <dsp:cNvSpPr/>
      </dsp:nvSpPr>
      <dsp:spPr>
        <a:xfrm>
          <a:off x="833714" y="2733625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577D9-2BC1-4C68-B373-BFDF6713AD7F}">
      <dsp:nvSpPr>
        <dsp:cNvPr id="0" name=""/>
        <dsp:cNvSpPr/>
      </dsp:nvSpPr>
      <dsp:spPr>
        <a:xfrm rot="10800000">
          <a:off x="1184544" y="3644736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5. Above Average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4.74% of total, went to 6.11 events, 30.40% attendance of registered events </a:t>
          </a:r>
        </a:p>
      </dsp:txBody>
      <dsp:txXfrm rot="10800000">
        <a:off x="1359959" y="3644736"/>
        <a:ext cx="3830979" cy="701660"/>
      </dsp:txXfrm>
    </dsp:sp>
    <dsp:sp modelId="{39A96AB7-7235-437C-B90C-A66A0AA25BA9}">
      <dsp:nvSpPr>
        <dsp:cNvPr id="0" name=""/>
        <dsp:cNvSpPr/>
      </dsp:nvSpPr>
      <dsp:spPr>
        <a:xfrm>
          <a:off x="833714" y="3644736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2BBA-8559-4B2C-942D-E8B216F4A631}">
      <dsp:nvSpPr>
        <dsp:cNvPr id="0" name=""/>
        <dsp:cNvSpPr/>
      </dsp:nvSpPr>
      <dsp:spPr>
        <a:xfrm rot="10800000">
          <a:off x="1184544" y="4555847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6. Ghosts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65.41% of total, went to 0.19 events, 0.12% attendance of registered events </a:t>
          </a:r>
        </a:p>
      </dsp:txBody>
      <dsp:txXfrm rot="10800000">
        <a:off x="1359959" y="4555847"/>
        <a:ext cx="3830979" cy="701660"/>
      </dsp:txXfrm>
    </dsp:sp>
    <dsp:sp modelId="{012F3BFD-7E97-4EB2-8472-8CAAC49EC779}">
      <dsp:nvSpPr>
        <dsp:cNvPr id="0" name=""/>
        <dsp:cNvSpPr/>
      </dsp:nvSpPr>
      <dsp:spPr>
        <a:xfrm>
          <a:off x="833714" y="4555847"/>
          <a:ext cx="701660" cy="701660"/>
        </a:xfrm>
        <a:prstGeom prst="ellipse">
          <a:avLst/>
        </a:prstGeom>
        <a:blipFill rotWithShape="1">
          <a:blip xmlns:r="http://schemas.openxmlformats.org/officeDocument/2006/relationships" r:embed="rId1">
            <a:biLevel thresh="75000"/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19DC1-8966-4029-AF8A-235018A4BBD8}">
      <dsp:nvSpPr>
        <dsp:cNvPr id="0" name=""/>
        <dsp:cNvSpPr/>
      </dsp:nvSpPr>
      <dsp:spPr>
        <a:xfrm>
          <a:off x="0" y="825847"/>
          <a:ext cx="5337975" cy="1524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3AFC2-1388-4FAF-9FB6-A37B7F682486}">
      <dsp:nvSpPr>
        <dsp:cNvPr id="0" name=""/>
        <dsp:cNvSpPr/>
      </dsp:nvSpPr>
      <dsp:spPr>
        <a:xfrm>
          <a:off x="461204" y="1168892"/>
          <a:ext cx="838553" cy="838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62236-E279-4B2C-9948-941B0BAD61B8}">
      <dsp:nvSpPr>
        <dsp:cNvPr id="0" name=""/>
        <dsp:cNvSpPr/>
      </dsp:nvSpPr>
      <dsp:spPr>
        <a:xfrm>
          <a:off x="1760961" y="825847"/>
          <a:ext cx="3577013" cy="1524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58" tIns="161358" rIns="161358" bIns="1613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Attendance</a:t>
          </a:r>
          <a:r>
            <a:rPr lang="zh-CN" sz="2500" kern="1200"/>
            <a:t> </a:t>
          </a:r>
          <a:r>
            <a:rPr lang="en-US" sz="2500" kern="1200"/>
            <a:t>(went/didn’t</a:t>
          </a:r>
          <a:r>
            <a:rPr lang="zh-CN" sz="2500" kern="1200"/>
            <a:t> </a:t>
          </a:r>
          <a:r>
            <a:rPr lang="en-US" sz="2500" kern="1200"/>
            <a:t>go)</a:t>
          </a:r>
          <a:r>
            <a:rPr lang="zh-CN" sz="2500" kern="1200"/>
            <a:t> </a:t>
          </a:r>
          <a:r>
            <a:rPr lang="en-US" sz="2500" kern="1200"/>
            <a:t>as</a:t>
          </a:r>
          <a:r>
            <a:rPr lang="zh-CN" sz="2500" kern="1200"/>
            <a:t> </a:t>
          </a:r>
          <a:r>
            <a:rPr lang="en-US" sz="2500" kern="1200"/>
            <a:t>target</a:t>
          </a:r>
        </a:p>
      </dsp:txBody>
      <dsp:txXfrm>
        <a:off x="1760961" y="825847"/>
        <a:ext cx="3577013" cy="1524642"/>
      </dsp:txXfrm>
    </dsp:sp>
    <dsp:sp modelId="{76239AEC-2B84-47F9-B5EC-3466A6194D25}">
      <dsp:nvSpPr>
        <dsp:cNvPr id="0" name=""/>
        <dsp:cNvSpPr/>
      </dsp:nvSpPr>
      <dsp:spPr>
        <a:xfrm>
          <a:off x="0" y="2731650"/>
          <a:ext cx="5337975" cy="1524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4C1BA-3C18-4362-8E8E-E53A71ED3433}">
      <dsp:nvSpPr>
        <dsp:cNvPr id="0" name=""/>
        <dsp:cNvSpPr/>
      </dsp:nvSpPr>
      <dsp:spPr>
        <a:xfrm>
          <a:off x="461204" y="3074695"/>
          <a:ext cx="838553" cy="838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C6819-7226-4CA5-ABCE-C35B8C9B991E}">
      <dsp:nvSpPr>
        <dsp:cNvPr id="0" name=""/>
        <dsp:cNvSpPr/>
      </dsp:nvSpPr>
      <dsp:spPr>
        <a:xfrm>
          <a:off x="1760961" y="2731650"/>
          <a:ext cx="3577013" cy="1524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58" tIns="161358" rIns="161358" bIns="1613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Classification</a:t>
          </a:r>
          <a:r>
            <a:rPr lang="zh-CN" sz="2500" kern="1200"/>
            <a:t> </a:t>
          </a:r>
          <a:r>
            <a:rPr lang="en-US" sz="2500" kern="1200"/>
            <a:t>models</a:t>
          </a:r>
        </a:p>
      </dsp:txBody>
      <dsp:txXfrm>
        <a:off x="1760961" y="2731650"/>
        <a:ext cx="3577013" cy="1524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3A269-AECD-48DD-80D0-87BCF348A933}">
      <dsp:nvSpPr>
        <dsp:cNvPr id="0" name=""/>
        <dsp:cNvSpPr/>
      </dsp:nvSpPr>
      <dsp:spPr>
        <a:xfrm>
          <a:off x="5534609" y="0"/>
          <a:ext cx="1932761" cy="1288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Company=BG,Django,DMARC,EMC,BF,IC,INTL FC Stone,JDF,Microsoft,Mom's Meals,Prin.F,UnityPoint</a:t>
          </a:r>
          <a:endParaRPr lang="en-US" sz="1200" b="1" kern="1200"/>
        </a:p>
      </dsp:txBody>
      <dsp:txXfrm>
        <a:off x="5572348" y="37739"/>
        <a:ext cx="1857283" cy="1213029"/>
      </dsp:txXfrm>
    </dsp:sp>
    <dsp:sp modelId="{EC10B8F0-C519-424B-8140-E9B361274798}">
      <dsp:nvSpPr>
        <dsp:cNvPr id="0" name=""/>
        <dsp:cNvSpPr/>
      </dsp:nvSpPr>
      <dsp:spPr>
        <a:xfrm>
          <a:off x="2732104" y="1288507"/>
          <a:ext cx="3768885" cy="515403"/>
        </a:xfrm>
        <a:custGeom>
          <a:avLst/>
          <a:gdLst/>
          <a:ahLst/>
          <a:cxnLst/>
          <a:rect l="0" t="0" r="0" b="0"/>
          <a:pathLst>
            <a:path>
              <a:moveTo>
                <a:pt x="3768885" y="0"/>
              </a:moveTo>
              <a:lnTo>
                <a:pt x="376888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F16A5-C002-465D-8DEB-3F0902F02BE2}">
      <dsp:nvSpPr>
        <dsp:cNvPr id="0" name=""/>
        <dsp:cNvSpPr/>
      </dsp:nvSpPr>
      <dsp:spPr>
        <a:xfrm>
          <a:off x="176572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kern="1200"/>
            <a:t>EventTimeofDay=After Work,Afternoon,Morning</a:t>
          </a:r>
        </a:p>
      </dsp:txBody>
      <dsp:txXfrm>
        <a:off x="1803463" y="1841649"/>
        <a:ext cx="1857283" cy="1213029"/>
      </dsp:txXfrm>
    </dsp:sp>
    <dsp:sp modelId="{CF270E32-D43B-4DBB-8B37-F3FEA129D005}">
      <dsp:nvSpPr>
        <dsp:cNvPr id="0" name=""/>
        <dsp:cNvSpPr/>
      </dsp:nvSpPr>
      <dsp:spPr>
        <a:xfrm>
          <a:off x="1475809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8DC9F-E760-476E-A9E5-BC4B6CB591A5}">
      <dsp:nvSpPr>
        <dsp:cNvPr id="0" name=""/>
        <dsp:cNvSpPr/>
      </dsp:nvSpPr>
      <dsp:spPr>
        <a:xfrm>
          <a:off x="509428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/>
            <a:t>event.organizer=yes</a:t>
          </a:r>
          <a:br>
            <a:rPr lang="en-US" sz="1200" kern="1200"/>
          </a:br>
          <a:r>
            <a:rPr lang="en-US" sz="1200" kern="1200"/>
            <a:t>[AttendStatus=Went cover=58 (3%) prob=0.88]</a:t>
          </a:r>
        </a:p>
      </dsp:txBody>
      <dsp:txXfrm>
        <a:off x="547167" y="3645560"/>
        <a:ext cx="1857283" cy="1213029"/>
      </dsp:txXfrm>
    </dsp:sp>
    <dsp:sp modelId="{E4A173D1-E2B7-48B1-B734-4E6457C97C70}">
      <dsp:nvSpPr>
        <dsp:cNvPr id="0" name=""/>
        <dsp:cNvSpPr/>
      </dsp:nvSpPr>
      <dsp:spPr>
        <a:xfrm>
          <a:off x="2732104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277EB-38AC-4527-BBE3-7EDDC8F4475B}">
      <dsp:nvSpPr>
        <dsp:cNvPr id="0" name=""/>
        <dsp:cNvSpPr/>
      </dsp:nvSpPr>
      <dsp:spPr>
        <a:xfrm>
          <a:off x="302201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/>
            <a:t>event.organizer=no</a:t>
          </a:r>
        </a:p>
      </dsp:txBody>
      <dsp:txXfrm>
        <a:off x="3059758" y="3645560"/>
        <a:ext cx="1857283" cy="1213029"/>
      </dsp:txXfrm>
    </dsp:sp>
    <dsp:sp modelId="{1C3ADC28-1E63-4F42-84E5-1AD1F25CC4CD}">
      <dsp:nvSpPr>
        <dsp:cNvPr id="0" name=""/>
        <dsp:cNvSpPr/>
      </dsp:nvSpPr>
      <dsp:spPr>
        <a:xfrm>
          <a:off x="2732104" y="4896329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47891-74FD-4729-A24C-94A78EB75A75}">
      <dsp:nvSpPr>
        <dsp:cNvPr id="0" name=""/>
        <dsp:cNvSpPr/>
      </dsp:nvSpPr>
      <dsp:spPr>
        <a:xfrm>
          <a:off x="1765724" y="5411732"/>
          <a:ext cx="1932761" cy="1288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……</a:t>
          </a:r>
        </a:p>
      </dsp:txBody>
      <dsp:txXfrm>
        <a:off x="1803463" y="5449471"/>
        <a:ext cx="1857283" cy="1213029"/>
      </dsp:txXfrm>
    </dsp:sp>
    <dsp:sp modelId="{DA0689C0-0355-4720-8744-F39CD86D89DA}">
      <dsp:nvSpPr>
        <dsp:cNvPr id="0" name=""/>
        <dsp:cNvSpPr/>
      </dsp:nvSpPr>
      <dsp:spPr>
        <a:xfrm>
          <a:off x="3988399" y="4896329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17E65-8C60-442D-B41A-3FD8B7609B1B}">
      <dsp:nvSpPr>
        <dsp:cNvPr id="0" name=""/>
        <dsp:cNvSpPr/>
      </dsp:nvSpPr>
      <dsp:spPr>
        <a:xfrm>
          <a:off x="4278314" y="5411732"/>
          <a:ext cx="1932761" cy="1288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 err="1"/>
            <a:t>member.jobCategorization</a:t>
          </a:r>
          <a:r>
            <a:rPr lang="en-US" sz="1200" kern="1200"/>
            <a:t>=Other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=Didn't Go cover=85 (4%) prob=0.24]</a:t>
          </a:r>
        </a:p>
      </dsp:txBody>
      <dsp:txXfrm>
        <a:off x="4316053" y="5449471"/>
        <a:ext cx="1857283" cy="1213029"/>
      </dsp:txXfrm>
    </dsp:sp>
    <dsp:sp modelId="{594FFDC3-363F-42B9-BA03-1B3D28C3D9D0}">
      <dsp:nvSpPr>
        <dsp:cNvPr id="0" name=""/>
        <dsp:cNvSpPr/>
      </dsp:nvSpPr>
      <dsp:spPr>
        <a:xfrm>
          <a:off x="6500990" y="1288507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FD902-3FF8-4AAB-B7EE-0E3BE1E202B0}">
      <dsp:nvSpPr>
        <dsp:cNvPr id="0" name=""/>
        <dsp:cNvSpPr/>
      </dsp:nvSpPr>
      <dsp:spPr>
        <a:xfrm>
          <a:off x="679090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kern="1200" err="1"/>
            <a:t>EventTimeofDay</a:t>
          </a:r>
          <a:r>
            <a:rPr lang="en-US" sz="1200" kern="1200"/>
            <a:t>=Midday</a:t>
          </a:r>
        </a:p>
      </dsp:txBody>
      <dsp:txXfrm>
        <a:off x="6828643" y="1841649"/>
        <a:ext cx="1857283" cy="1213029"/>
      </dsp:txXfrm>
    </dsp:sp>
    <dsp:sp modelId="{A3BE7C45-966D-4E3E-A98E-6EF452B912C6}">
      <dsp:nvSpPr>
        <dsp:cNvPr id="0" name=""/>
        <dsp:cNvSpPr/>
      </dsp:nvSpPr>
      <dsp:spPr>
        <a:xfrm>
          <a:off x="6500990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B6045-D430-4EB7-9AE2-10A2EE6A7E6F}">
      <dsp:nvSpPr>
        <dsp:cNvPr id="0" name=""/>
        <dsp:cNvSpPr/>
      </dsp:nvSpPr>
      <dsp:spPr>
        <a:xfrm>
          <a:off x="553460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err="1"/>
            <a:t>rsvp.response</a:t>
          </a:r>
          <a:r>
            <a:rPr lang="en-US" sz="1200" kern="1200"/>
            <a:t>=yes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=Went cover=257 (12%) prob=0.81]</a:t>
          </a:r>
        </a:p>
      </dsp:txBody>
      <dsp:txXfrm>
        <a:off x="5572348" y="3645560"/>
        <a:ext cx="1857283" cy="1213029"/>
      </dsp:txXfrm>
    </dsp:sp>
    <dsp:sp modelId="{E388F3ED-2338-4F6F-A84B-F7544C771316}">
      <dsp:nvSpPr>
        <dsp:cNvPr id="0" name=""/>
        <dsp:cNvSpPr/>
      </dsp:nvSpPr>
      <dsp:spPr>
        <a:xfrm>
          <a:off x="7757285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CB886-8ED6-4BAB-B3DD-3F13186DF9B8}">
      <dsp:nvSpPr>
        <dsp:cNvPr id="0" name=""/>
        <dsp:cNvSpPr/>
      </dsp:nvSpPr>
      <dsp:spPr>
        <a:xfrm>
          <a:off x="804719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err="1"/>
            <a:t>rsvp.response</a:t>
          </a:r>
          <a:r>
            <a:rPr lang="en-US" sz="1200" kern="1200"/>
            <a:t>=no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=Didn't Go cover=9 (0%) prob=0.00]</a:t>
          </a:r>
        </a:p>
      </dsp:txBody>
      <dsp:txXfrm>
        <a:off x="8084938" y="3645560"/>
        <a:ext cx="1857283" cy="1213029"/>
      </dsp:txXfrm>
    </dsp:sp>
    <dsp:sp modelId="{007FD797-FCBE-4362-B1C4-9BB9F09A2C64}">
      <dsp:nvSpPr>
        <dsp:cNvPr id="0" name=""/>
        <dsp:cNvSpPr/>
      </dsp:nvSpPr>
      <dsp:spPr>
        <a:xfrm>
          <a:off x="6500990" y="1288507"/>
          <a:ext cx="376888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3768885" y="257701"/>
              </a:lnTo>
              <a:lnTo>
                <a:pt x="3768885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A0137-016D-435F-B493-D15390932166}">
      <dsp:nvSpPr>
        <dsp:cNvPr id="0" name=""/>
        <dsp:cNvSpPr/>
      </dsp:nvSpPr>
      <dsp:spPr>
        <a:xfrm>
          <a:off x="930349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1200" kern="1200"/>
            <a:t>Company=Des </a:t>
          </a:r>
          <a:r>
            <a:rPr lang="en-US" sz="1200" kern="1200" err="1"/>
            <a:t>Moines,DSM,Hy-Vee,Kum</a:t>
          </a:r>
          <a:r>
            <a:rPr lang="en-US" sz="1200" kern="1200"/>
            <a:t> &amp; </a:t>
          </a:r>
          <a:r>
            <a:rPr lang="en-US" sz="1200" kern="1200" err="1"/>
            <a:t>Go,Nationwide</a:t>
          </a:r>
          <a:r>
            <a:rPr lang="en-US" sz="1200" kern="1200"/>
            <a:t> </a:t>
          </a:r>
          <a:r>
            <a:rPr lang="en-US" sz="1200" kern="1200" err="1"/>
            <a:t>Insurance,Panel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=Went cover=610 (27%) prob=0.83]</a:t>
          </a:r>
        </a:p>
      </dsp:txBody>
      <dsp:txXfrm>
        <a:off x="9341233" y="1841649"/>
        <a:ext cx="1857283" cy="12130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03BA-A10F-4AAD-A9ED-25AE9C415420}">
      <dsp:nvSpPr>
        <dsp:cNvPr id="0" name=""/>
        <dsp:cNvSpPr/>
      </dsp:nvSpPr>
      <dsp:spPr>
        <a:xfrm>
          <a:off x="4206239" y="531"/>
          <a:ext cx="6309360" cy="20721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Open Source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Can use R packages to create many visualization types</a:t>
          </a:r>
          <a:endParaRPr lang="en-US" sz="2300" kern="1200" dirty="0"/>
        </a:p>
      </dsp:txBody>
      <dsp:txXfrm>
        <a:off x="4206239" y="259548"/>
        <a:ext cx="5532310" cy="1554099"/>
      </dsp:txXfrm>
    </dsp:sp>
    <dsp:sp modelId="{A2ABD231-12ED-4BDD-BDD5-D1F22B3E0D18}">
      <dsp:nvSpPr>
        <dsp:cNvPr id="0" name=""/>
        <dsp:cNvSpPr/>
      </dsp:nvSpPr>
      <dsp:spPr>
        <a:xfrm>
          <a:off x="0" y="531"/>
          <a:ext cx="4206240" cy="20721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Pros</a:t>
          </a:r>
          <a:endParaRPr lang="en-US" sz="6500" kern="1200" dirty="0"/>
        </a:p>
      </dsp:txBody>
      <dsp:txXfrm>
        <a:off x="101153" y="101684"/>
        <a:ext cx="4003934" cy="1869827"/>
      </dsp:txXfrm>
    </dsp:sp>
    <dsp:sp modelId="{9CCE3D94-629F-4BB7-83DF-8580A3EE2640}">
      <dsp:nvSpPr>
        <dsp:cNvPr id="0" name=""/>
        <dsp:cNvSpPr/>
      </dsp:nvSpPr>
      <dsp:spPr>
        <a:xfrm>
          <a:off x="4206240" y="2279878"/>
          <a:ext cx="6309360" cy="20721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R Shiny syntax can be tricky (learning curve)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Limited interactive capabilities compared to other visualization software such as Tableau or </a:t>
          </a:r>
          <a:r>
            <a:rPr lang="en-US" sz="2300" kern="1200" dirty="0" err="1">
              <a:latin typeface="Calibri Light" panose="020F0302020204030204"/>
            </a:rPr>
            <a:t>PowerBI</a:t>
          </a:r>
          <a:endParaRPr lang="en-US" sz="2300" kern="1200" dirty="0"/>
        </a:p>
      </dsp:txBody>
      <dsp:txXfrm>
        <a:off x="4206240" y="2538895"/>
        <a:ext cx="5532310" cy="1554099"/>
      </dsp:txXfrm>
    </dsp:sp>
    <dsp:sp modelId="{3E139621-4BCD-42CB-9AE2-6BD1F40D2BF0}">
      <dsp:nvSpPr>
        <dsp:cNvPr id="0" name=""/>
        <dsp:cNvSpPr/>
      </dsp:nvSpPr>
      <dsp:spPr>
        <a:xfrm>
          <a:off x="0" y="2279878"/>
          <a:ext cx="4206240" cy="207213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Cons</a:t>
          </a:r>
          <a:endParaRPr lang="en-US" sz="6500" kern="1200" dirty="0"/>
        </a:p>
      </dsp:txBody>
      <dsp:txXfrm>
        <a:off x="101153" y="2381031"/>
        <a:ext cx="4003934" cy="1869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7876-C0F7-4A4A-8045-FAC00B4B0CF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595F6-4E7E-45FB-B9F8-022644E71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6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es-Moines-Data-Analytics/events/279938252/attendee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ecure.meetup.com/meetup_api/console/?path=/:urlname/events/:id/attendanc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use the Meetup API to collect the attendance data. We will provide the group name and event ID to get the attendees info.</a:t>
            </a:r>
          </a:p>
          <a:p>
            <a:r>
              <a:rPr lang="en-US">
                <a:cs typeface="Calibri"/>
              </a:rPr>
              <a:t>What API provides is actually the RSVP info. It will get back a list of members who responses the notification.</a:t>
            </a:r>
          </a:p>
          <a:p>
            <a:r>
              <a:rPr lang="en-US">
                <a:cs typeface="Calibri"/>
              </a:rPr>
              <a:t>Therefore, we merge the data from API with original data only if the member info in original data is lacked.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7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Response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Member info</a:t>
            </a:r>
            <a:endParaRPr 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RSVP info</a:t>
            </a:r>
            <a:endParaRPr 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Attendance info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Webpage: </a:t>
            </a:r>
            <a:r>
              <a:rPr lang="en-US">
                <a:hlinkClick r:id="rId3"/>
              </a:rPr>
              <a:t>https://www.meetup.com/Des-Moines-Data-Analytics/events/279938252/attendees/</a:t>
            </a:r>
            <a:endParaRPr lang="en-US"/>
          </a:p>
          <a:p>
            <a:r>
              <a:rPr lang="en-US">
                <a:cs typeface="Calibri"/>
              </a:rPr>
              <a:t>API page: </a:t>
            </a:r>
            <a:r>
              <a:rPr lang="en-US">
                <a:hlinkClick r:id="rId4"/>
              </a:rPr>
              <a:t>https://secure.meetup.com/meetup_api/console/?path=/:urlname/events/:id/attendance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API will get a list of members who response to the invitation (both accept or decline). </a:t>
            </a:r>
            <a:endParaRPr lang="en-US"/>
          </a:p>
          <a:p>
            <a:r>
              <a:rPr lang="en-US">
                <a:cs typeface="Calibri"/>
              </a:rPr>
              <a:t>Unfortunately, it sometimes does not include the attendance info. In order to correct the lack of data, I create a quick VBA code to help myself. But the VBA code is created for one time use, and the result is not repeatable. </a:t>
            </a:r>
          </a:p>
          <a:p>
            <a:r>
              <a:rPr lang="en-US">
                <a:cs typeface="Calibri"/>
              </a:rPr>
              <a:t>I am pretty sure that most of the attendance info are matched with the one on Meetup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this "final" dataset, we merge and join the given dataset. It is included in our final delivery, named as "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Event</a:t>
            </a:r>
          </a:p>
          <a:p>
            <a:pPr marL="685800" lvl="1" indent="-228600">
              <a:buFont typeface="Arial"/>
              <a:buChar char="•"/>
            </a:pPr>
            <a:r>
              <a:rPr lang="en-US">
                <a:cs typeface="Calibri"/>
              </a:rPr>
              <a:t>We only added the weekday of event using excel formula.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Member</a:t>
            </a:r>
          </a:p>
          <a:p>
            <a:pPr marL="685800" lvl="1" indent="-228600">
              <a:buFont typeface="Arial"/>
              <a:buChar char="•"/>
            </a:pPr>
            <a:r>
              <a:rPr lang="en-US"/>
              <a:t>As the API data can also provides the info whether a member has photo and biography, we update it into the member workbook if the original member workbook does not contain.</a:t>
            </a:r>
            <a:endParaRPr lang="en-US">
              <a:cs typeface="Calibri"/>
            </a:endParaRPr>
          </a:p>
          <a:p>
            <a:pPr marL="228600" indent="-228600">
              <a:buFontTx/>
              <a:buAutoNum type="arabicPeriod"/>
            </a:pPr>
            <a:r>
              <a:rPr lang="en-US">
                <a:cs typeface="Calibri"/>
              </a:rPr>
              <a:t>Response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rsvp.updatedHour</a:t>
            </a:r>
            <a:r>
              <a:rPr lang="en-US">
                <a:cs typeface="Calibri"/>
              </a:rPr>
              <a:t> is from the </a:t>
            </a:r>
            <a:r>
              <a:rPr lang="en-US" err="1">
                <a:cs typeface="Calibri"/>
              </a:rPr>
              <a:t>rsvp.updated</a:t>
            </a:r>
            <a:r>
              <a:rPr lang="en-US">
                <a:cs typeface="Calibri"/>
              </a:rPr>
              <a:t>. We got the hour (0-23) from that updated datetime, which represents the hour of rsvp time.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rsvp.Toevent</a:t>
            </a:r>
            <a:r>
              <a:rPr lang="en-US">
                <a:cs typeface="Calibri"/>
              </a:rPr>
              <a:t> is calculated by event date </a:t>
            </a:r>
            <a:r>
              <a:rPr lang="en-US" err="1">
                <a:cs typeface="Calibri"/>
              </a:rPr>
              <a:t>substruct</a:t>
            </a:r>
            <a:r>
              <a:rPr lang="en-US">
                <a:cs typeface="Calibri"/>
              </a:rPr>
              <a:t> rsvp updated date. If a member response on Nov 2, and event date is on Nov 5. Then the value of </a:t>
            </a:r>
            <a:r>
              <a:rPr lang="en-US" err="1">
                <a:cs typeface="Calibri"/>
              </a:rPr>
              <a:t>rsvp.Toevent</a:t>
            </a:r>
            <a:r>
              <a:rPr lang="en-US">
                <a:cs typeface="Calibri"/>
              </a:rPr>
              <a:t> is 3.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rsvp.response</a:t>
            </a:r>
            <a:r>
              <a:rPr lang="en-US">
                <a:cs typeface="Calibri"/>
              </a:rPr>
              <a:t> is copied directly from API data. The value is yes/no.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AttendStatus</a:t>
            </a:r>
            <a:r>
              <a:rPr lang="en-US">
                <a:cs typeface="Calibri"/>
              </a:rPr>
              <a:t> is cleaned manually and only has two value ("Went" and "Didn't Go").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Percentage of total, Avg. Attendance, Avg. Went Pct:</a:t>
            </a:r>
          </a:p>
          <a:p>
            <a:pPr marL="228600" indent="-228600">
              <a:buAutoNum type="arabicPeriod"/>
            </a:pPr>
            <a:r>
              <a:rPr lang="en-US"/>
              <a:t>2.04%, 10.44, 66.67%</a:t>
            </a:r>
          </a:p>
          <a:p>
            <a:pPr marL="228600" indent="-228600">
              <a:buAutoNum type="arabicPeriod"/>
            </a:pPr>
            <a:r>
              <a:rPr lang="en-US"/>
              <a:t>4.14%, 3.41, 17.58%</a:t>
            </a:r>
          </a:p>
          <a:p>
            <a:pPr marL="228600" indent="-228600">
              <a:buAutoNum type="arabicPeriod"/>
            </a:pPr>
            <a:r>
              <a:rPr lang="en-US"/>
              <a:t>13.15%, 1.88, 85.82%</a:t>
            </a:r>
          </a:p>
          <a:p>
            <a:pPr marL="228600" indent="-228600">
              <a:buAutoNum type="arabicPeriod"/>
            </a:pPr>
            <a:r>
              <a:rPr lang="en-US"/>
              <a:t>10.39%, 1.57, 5.97%</a:t>
            </a:r>
          </a:p>
          <a:p>
            <a:pPr marL="228600" indent="-228600">
              <a:buAutoNum type="arabicPeriod"/>
            </a:pPr>
            <a:r>
              <a:rPr lang="en-US"/>
              <a:t>4.74%, 6.11, 30.40%</a:t>
            </a:r>
          </a:p>
          <a:p>
            <a:pPr marL="228600" indent="-228600">
              <a:buAutoNum type="arabicPeriod"/>
            </a:pPr>
            <a:r>
              <a:rPr lang="en-US"/>
              <a:t>65.41%, 0.19, 0.12%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4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>
                <a:cs typeface="Calibri" panose="020F0502020204030204"/>
              </a:rPr>
              <a:t>Here is an example of one easy way to predict whether one will attend the event.</a:t>
            </a: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Company=Breakout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Groups,Django,DMARC,EMC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Insurance,Farm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Bureau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Financial,Individual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Consultant,INTL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FC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Stone,John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Deere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Financial,Microsoft,Mom's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Meals,Principal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Financial,UnityPoint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Health</a:t>
            </a:r>
          </a:p>
          <a:p>
            <a:pPr marL="628650" marR="0" lvl="1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=After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Work,Afternoon,Morning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event.organizer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=yes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cover=58 (3%) prob=0.88]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event.organizer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</a:p>
          <a:p>
            <a:pPr marL="1543050" marR="0" lvl="3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Analyst,BI,Business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Professional,Data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Professional,Faculty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Student,IT,Prospect,Quant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/Stats/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Actuary,Recruiter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/Vendor</a:t>
            </a:r>
          </a:p>
          <a:p>
            <a:pPr marL="2000250" marR="0" lvl="4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Workshops,Workshops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/Socialize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Company=INTL FC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Stone,John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Deere Financial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cover=131 (6%) prob=0.79]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Company=Breakout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Groups,Individual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Consultant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TNM_EventWeekDay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&lt; 4.5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cover=61 (3%) prob=0.74]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TNM_EventWeekDay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&gt;=4.5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cover=100 (4%) prob=0.44]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000250" marR="0" lvl="4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=Guest speaker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Allison.s.Event.Type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=People &amp;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Management,Technical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371850" marR="0" lvl="7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=After Work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cover=76 (3%) prob=0.89]</a:t>
            </a:r>
          </a:p>
          <a:p>
            <a:pPr marL="3371850" marR="0" lvl="7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Afternoon,Morning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cover=31 (1%) prob=0.00]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Allison.s.Event.Type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Business,Career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Development,Doing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Good with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Data,Social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cover=121 (5%) prob=0.00]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waitlist,yes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Analyst,BI,Business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Professional,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Professional,Faculty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Student,Prospect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Quant/Stats/Actuary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cover=479 (21%) prob=0.60]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IT,Recruiter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/Vendor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cover=214 (10%) prob=0.43]</a:t>
            </a:r>
          </a:p>
          <a:p>
            <a:pPr marL="1543050" marR="0" lvl="3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=Other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cover=85 (4%) prob=0.24]</a:t>
            </a:r>
          </a:p>
          <a:p>
            <a:pPr marL="628650" marR="0" lvl="1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=Midday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=yes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cover=257 (12%) prob=0.81]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cover=9 (0%) prob=0.00]</a:t>
            </a: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Company=Des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Moines,DSM,Hy-Vee,Kum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Go,Nationwide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Insurance,Panel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cover=610 (27%) prob=0.83]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These are the importance for each factors in the model.</a:t>
            </a:r>
            <a:endParaRPr lang="en-US"/>
          </a:p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We can observe that 1) whether the meeting is virtual, 2) time of response, 3) whether event having guest speaker, and 4) the response date, are most important features.</a:t>
            </a:r>
          </a:p>
          <a:p>
            <a:pPr marL="0" indent="0">
              <a:buNone/>
            </a:pPr>
            <a:endParaRPr lang="en-US" sz="120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9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8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9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8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1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labora.co/2019/09/05/meetup-api-archiv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8DE0648C-9AA6-4247-91DA-4C8061B0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Calibri Light"/>
              </a:rPr>
              <a:t>Des Moines Data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Prepared by Canny Li, Stephen </a:t>
            </a:r>
            <a:r>
              <a:rPr lang="en-US" sz="2000">
                <a:ea typeface="+mn-lt"/>
                <a:cs typeface="+mn-lt"/>
              </a:rPr>
              <a:t>Schmidt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Munju</a:t>
            </a:r>
            <a:r>
              <a:rPr lang="en-US" sz="2000">
                <a:cs typeface="Calibri"/>
              </a:rPr>
              <a:t> Kam, Josh </a:t>
            </a:r>
            <a:r>
              <a:rPr lang="en-US" sz="2000" err="1">
                <a:ea typeface="+mn-lt"/>
                <a:cs typeface="+mn-lt"/>
              </a:rPr>
              <a:t>Hjelmaas</a:t>
            </a:r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136-B9C7-4382-82DF-9F30372E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Descriptive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718-0602-44DF-A5F7-20BAF040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7E29FCDA-9076-44E1-BA5C-2711228DF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2" r="14326" b="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608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023B5-7C3F-48BB-AA92-9C33843D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6" y="637762"/>
            <a:ext cx="3466421" cy="55767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Job title for Active Members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-Analyst</a:t>
            </a:r>
            <a:br>
              <a:rPr lang="en-US" sz="18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-IT</a:t>
            </a:r>
            <a:br>
              <a:rPr lang="en-US" sz="18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-Data Professional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endParaRPr lang="en-US" sz="4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327A55-534C-204F-9E85-ACD27D2B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0ECAD16-4EDF-4FD4-B35F-34C05937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1" y="725335"/>
            <a:ext cx="5392615" cy="49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023B5-7C3F-48BB-AA92-9C33843D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6" y="637762"/>
            <a:ext cx="3466421" cy="55767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Popular</a:t>
            </a: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Event Type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Most popular events</a:t>
            </a:r>
            <a:br>
              <a:rPr lang="en-US" sz="2000"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-Doing good with data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-People &amp; Management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-Technical</a:t>
            </a:r>
            <a:br>
              <a:rPr lang="en-US" sz="2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endParaRPr lang="en-US" sz="4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327A55-534C-204F-9E85-ACD27D2B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7" name="Picture 8" descr="Timeline&#10;&#10;Description automatically generated">
            <a:extLst>
              <a:ext uri="{FF2B5EF4-FFF2-40B4-BE49-F238E27FC236}">
                <a16:creationId xmlns:a16="http://schemas.microsoft.com/office/drawing/2014/main" id="{37765EE9-D029-4142-966C-D7E7ADAF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978750"/>
            <a:ext cx="7085162" cy="22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BC507-4DCD-4607-912F-6CE8ED40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6" y="637762"/>
            <a:ext cx="3615104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Popular Time of day for Meeting</a:t>
            </a: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Most popular meeting time</a:t>
            </a:r>
            <a:br>
              <a:rPr lang="en-US" sz="2000"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-Midday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-Morning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</a:t>
            </a:r>
            <a:endParaRPr lang="en-US" sz="2000" kern="12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D0AC31-4D83-4E8D-8B19-02495B1A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73E7F6-5B55-482F-94C6-4DEC6D69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2045332"/>
            <a:ext cx="6826369" cy="18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6DF6F-D73D-44BE-804D-3B9D32D1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11" y="637762"/>
            <a:ext cx="372661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Popular meeting location</a:t>
            </a: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-Virtual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-Downtown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-Other Suburb</a:t>
            </a:r>
            <a:endParaRPr lang="en-US" sz="2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EEE85B-3029-4BF6-B461-00D2104B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4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0A8C6DE-3659-4B7F-AEE8-AFE2C40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2279908"/>
            <a:ext cx="7056407" cy="1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75BE9-A96E-47A6-88F5-E2A8FEC2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 Interest by Job Category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1B0929-C0D5-45FD-AD2B-7A2E02AB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89" y="10862"/>
            <a:ext cx="6371335" cy="6848323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452CB0-7EA0-4B4B-B902-314C2D0A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D63810-72DA-4C22-ABA2-B02952C4F6F7}"/>
              </a:ext>
            </a:extLst>
          </p:cNvPr>
          <p:cNvSpPr txBox="1">
            <a:spLocks/>
          </p:cNvSpPr>
          <p:nvPr/>
        </p:nvSpPr>
        <p:spPr>
          <a:xfrm>
            <a:off x="246892" y="637762"/>
            <a:ext cx="4184644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Calibri Light"/>
                <a:cs typeface="Calibri Light"/>
              </a:rPr>
              <a:t>Attendance by Month</a:t>
            </a: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Highest Attendance:</a:t>
            </a:r>
            <a:br>
              <a:rPr lang="en-US" sz="2000"/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-January 2020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</a:t>
            </a:r>
            <a:r>
              <a:rPr lang="en-US" sz="1600">
                <a:solidFill>
                  <a:schemeClr val="bg1"/>
                </a:solidFill>
                <a:latin typeface="Calibri Light"/>
                <a:cs typeface="Calibri Light"/>
              </a:rPr>
              <a:t> </a:t>
            </a:r>
            <a:r>
              <a:rPr lang="en-US" sz="14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Developing Self-service Dashboard (Technical)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-October 2020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</a:t>
            </a:r>
            <a:r>
              <a:rPr lang="en-US" sz="1300" i="1">
                <a:solidFill>
                  <a:schemeClr val="bg1"/>
                </a:solidFill>
                <a:latin typeface="Calibri Light"/>
                <a:cs typeface="Calibri Light"/>
              </a:rPr>
              <a:t> Ensembles: Making Elegant Models Together</a:t>
            </a:r>
            <a:r>
              <a:rPr lang="en-US" sz="13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(Technical)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-July 2020</a:t>
            </a:r>
            <a:endParaRPr lang="en-US" sz="2000">
              <a:solidFill>
                <a:schemeClr val="bg1"/>
              </a:solidFill>
              <a:cs typeface="+mj-lt"/>
            </a:endParaRPr>
          </a:p>
          <a:p>
            <a:r>
              <a:rPr lang="en-US" sz="2000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   </a:t>
            </a:r>
            <a:r>
              <a:rPr lang="en-US" sz="1400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</a:t>
            </a:r>
            <a:r>
              <a:rPr lang="en-US" sz="12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Doing Good with Data in Des Moines (Doing Good with Data)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D63364-325C-497A-8D29-17558DC5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8BE01E-2A30-4239-B671-6E10B154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3" y="1612172"/>
            <a:ext cx="6869151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8517-D3E4-4C5C-8C1B-DB357B11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55194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Clustering Analysis &amp; Predictive 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2D1C385-5D33-4A4E-A62D-56BE02824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5" r="13875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159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Clustering Analysis for Members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53D9F265-5B5E-43B0-AB2D-FFF3FA76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64" y="906168"/>
            <a:ext cx="6627413" cy="41582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2F3E00-DCA5-498D-8DC0-403AD990FA48}"/>
              </a:ext>
            </a:extLst>
          </p:cNvPr>
          <p:cNvSpPr txBox="1">
            <a:spLocks/>
          </p:cNvSpPr>
          <p:nvPr/>
        </p:nvSpPr>
        <p:spPr>
          <a:xfrm>
            <a:off x="1119351" y="3507530"/>
            <a:ext cx="2669407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Ran k-means cluster analysis from k=2 to k=20 for DSM Data Members.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Examples of 2-D rendering of clusters k=3 to k=6.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929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Clustering Analysis for Members (cont.)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1119351" y="3507530"/>
            <a:ext cx="2669407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Typically look for ‘inflection point’ when deciding on clusters—where is WGSS minimized before returns noticeably diminish?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Optimal cluster number appears to be 6.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K = 6 also had highest silhouette score of </a:t>
            </a:r>
            <a:r>
              <a:rPr lang="en-US" sz="1600" b="1">
                <a:cs typeface="Calibri" panose="020F0502020204030204"/>
              </a:rPr>
              <a:t>0.8184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2209D0-B481-4B15-8859-8B1E20A8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1" y="526875"/>
            <a:ext cx="7435696" cy="5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4980-006C-4667-B6FA-05A0EF5A2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7CBF-A05E-4A17-AF70-1A399E0AA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61696FA4-2CAB-4EF8-9045-EFE0B857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4" b="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563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987DEF-A7F8-4FD2-A060-F81647CF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2" y="8877"/>
            <a:ext cx="10901636" cy="5963588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4C3FAD-4FC0-4DB7-AEC3-5CF88A05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80" y="5556314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E69BA-7C08-448D-A976-9BDD4663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500998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 Characteristics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8D5BE8-A2BA-4B3F-82AB-6B7406E83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05322"/>
              </p:ext>
            </p:extLst>
          </p:nvPr>
        </p:nvGraphicFramePr>
        <p:xfrm>
          <a:off x="5390143" y="800100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6C8609-B9AD-4D60-9A19-8A40B115004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12" y="3594715"/>
            <a:ext cx="608860" cy="608860"/>
          </a:xfrm>
          <a:prstGeom prst="rect">
            <a:avLst/>
          </a:prstGeom>
        </p:spPr>
      </p:pic>
      <p:pic>
        <p:nvPicPr>
          <p:cNvPr id="9" name="Graphic 8" descr="Shooting star outline">
            <a:extLst>
              <a:ext uri="{FF2B5EF4-FFF2-40B4-BE49-F238E27FC236}">
                <a16:creationId xmlns:a16="http://schemas.microsoft.com/office/drawing/2014/main" id="{A9465237-60CC-43BC-ADF9-3B6EDF7341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211" y="877405"/>
            <a:ext cx="608861" cy="608861"/>
          </a:xfrm>
          <a:prstGeom prst="rect">
            <a:avLst/>
          </a:prstGeom>
        </p:spPr>
      </p:pic>
      <p:pic>
        <p:nvPicPr>
          <p:cNvPr id="13" name="Graphic 12" descr="Bullseye outline">
            <a:extLst>
              <a:ext uri="{FF2B5EF4-FFF2-40B4-BE49-F238E27FC236}">
                <a16:creationId xmlns:a16="http://schemas.microsoft.com/office/drawing/2014/main" id="{FA4BC802-B7D1-45A7-BF08-50BAE6B1DA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75769" y="2674686"/>
            <a:ext cx="608861" cy="608861"/>
          </a:xfrm>
          <a:prstGeom prst="rect">
            <a:avLst/>
          </a:prstGeom>
        </p:spPr>
      </p:pic>
      <p:pic>
        <p:nvPicPr>
          <p:cNvPr id="15" name="Graphic 14" descr="Arrow Down with solid fill">
            <a:extLst>
              <a:ext uri="{FF2B5EF4-FFF2-40B4-BE49-F238E27FC236}">
                <a16:creationId xmlns:a16="http://schemas.microsoft.com/office/drawing/2014/main" id="{45B1E179-6F53-473C-AB89-86F9D37A73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31062" y="1845813"/>
            <a:ext cx="486987" cy="486987"/>
          </a:xfrm>
          <a:prstGeom prst="rect">
            <a:avLst/>
          </a:prstGeom>
        </p:spPr>
      </p:pic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83519A7B-B077-4C23-B8AD-F194FC2934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22098" y="4558968"/>
            <a:ext cx="522585" cy="5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0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41DAFB-8095-4BBE-A450-E1F40C86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02" y="0"/>
            <a:ext cx="7777196" cy="6858000"/>
          </a:xfrm>
          <a:prstGeom prst="rect">
            <a:avLst/>
          </a:prstGeom>
        </p:spPr>
      </p:pic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E68E98-4AE4-4D4B-8173-417399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B4FEBC9-EC2A-41F8-B863-09D1A805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80" y="0"/>
            <a:ext cx="8184839" cy="6858000"/>
          </a:xfrm>
          <a:prstGeom prst="rect">
            <a:avLst/>
          </a:prstGeom>
        </p:spPr>
      </p:pic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E68E98-4AE4-4D4B-8173-417399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1A9BA-D2C4-9D4A-8DEB-ED0A0F4E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Predictive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Model</a:t>
            </a:r>
            <a:endParaRPr lang="en-JP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6B28F3-73A1-419D-83B0-1B1859A02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328592"/>
              </p:ext>
            </p:extLst>
          </p:nvPr>
        </p:nvGraphicFramePr>
        <p:xfrm>
          <a:off x="6503142" y="131269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AC773A0-D753-42AC-A197-EAAF25C16CDF}"/>
              </a:ext>
            </a:extLst>
          </p:cNvPr>
          <p:cNvSpPr txBox="1"/>
          <p:nvPr/>
        </p:nvSpPr>
        <p:spPr>
          <a:xfrm>
            <a:off x="6622213" y="4436853"/>
            <a:ext cx="49429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Logistic Regression​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K-Nearest Neighbors​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Random Forest​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Support Vector Machine​</a:t>
            </a:r>
          </a:p>
          <a:p>
            <a:pPr lvl="1">
              <a:buChar char="•"/>
            </a:pPr>
            <a:r>
              <a:rPr lang="en-US" sz="2400" b="1">
                <a:solidFill>
                  <a:srgbClr val="444444"/>
                </a:solidFill>
                <a:cs typeface="Arial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721183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Classification Tree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348553" y="490188"/>
            <a:ext cx="2972119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064E82E-6D65-471C-B146-E822A1113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718253"/>
              </p:ext>
            </p:extLst>
          </p:nvPr>
        </p:nvGraphicFramePr>
        <p:xfrm>
          <a:off x="0" y="0"/>
          <a:ext cx="11745685" cy="6706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731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1A480-6170-4E41-B6FC-A284CFA5C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ED33F-FC7D-495A-B3DB-DEDC80A8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6951" y="3513280"/>
            <a:ext cx="2669407" cy="2269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23 groups with various attendance rate</a:t>
            </a:r>
            <a:endParaRPr lang="en-US"/>
          </a:p>
          <a:p>
            <a:endParaRPr lang="en-US" sz="1800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69DCFE-527B-45DA-84A6-66FE39BA6C01}"/>
              </a:ext>
            </a:extLst>
          </p:cNvPr>
          <p:cNvGrpSpPr/>
          <p:nvPr/>
        </p:nvGrpSpPr>
        <p:grpSpPr>
          <a:xfrm>
            <a:off x="4871470" y="952500"/>
            <a:ext cx="6484986" cy="4829963"/>
            <a:chOff x="1659913" y="125039"/>
            <a:chExt cx="8872174" cy="66079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C3EE34-D7A4-4B1F-99DF-EA215F80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9913" y="125039"/>
              <a:ext cx="8872174" cy="6607921"/>
            </a:xfrm>
            <a:prstGeom prst="rect">
              <a:avLst/>
            </a:prstGeom>
          </p:spPr>
        </p:pic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29D4A615-D061-40ED-880B-D162E37BBC46}"/>
                </a:ext>
              </a:extLst>
            </p:cNvPr>
            <p:cNvSpPr txBox="1"/>
            <p:nvPr/>
          </p:nvSpPr>
          <p:spPr>
            <a:xfrm>
              <a:off x="1963947" y="6018363"/>
              <a:ext cx="8091577" cy="3693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36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8980EC-62D5-42F8-84FA-D9FFE4BD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" b="4068"/>
          <a:stretch/>
        </p:blipFill>
        <p:spPr>
          <a:xfrm>
            <a:off x="5141148" y="304466"/>
            <a:ext cx="5860229" cy="6141077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Important Features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9061"/>
            <a:ext cx="2743200" cy="12412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966951" y="3507530"/>
            <a:ext cx="2913071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US" altLang="zh-CN" sz="1800">
                <a:ea typeface="等线"/>
                <a:cs typeface="Calibri" panose="020F0502020204030204"/>
              </a:rPr>
              <a:t>W</a:t>
            </a:r>
            <a:r>
              <a:rPr lang="en-US" sz="1800">
                <a:cs typeface="Calibri" panose="020F0502020204030204"/>
              </a:rPr>
              <a:t>hether </a:t>
            </a:r>
            <a:r>
              <a:rPr lang="en-US" altLang="zh-CN" sz="1800">
                <a:ea typeface="等线"/>
                <a:cs typeface="Calibri" panose="020F0502020204030204"/>
              </a:rPr>
              <a:t>member responses</a:t>
            </a: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Whether event is virtual</a:t>
            </a:r>
            <a:endParaRPr lang="en-US">
              <a:cs typeface="Calibri" panose="020F0502020204030204"/>
            </a:endParaRP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Time of response</a:t>
            </a:r>
            <a:endParaRPr lang="en-US">
              <a:cs typeface="Calibri"/>
            </a:endParaRP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Whether member has photo</a:t>
            </a:r>
            <a:endParaRPr lang="en-US"/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Day between event and response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F88BB0-FF49-4348-94C7-F9E47B10B79F}"/>
              </a:ext>
            </a:extLst>
          </p:cNvPr>
          <p:cNvSpPr/>
          <p:nvPr/>
        </p:nvSpPr>
        <p:spPr>
          <a:xfrm>
            <a:off x="5140560" y="5376734"/>
            <a:ext cx="5683409" cy="103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77F3-8674-455E-A672-481083FD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2C8D-E99F-4B4F-A910-17619CC07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50EABD72-B061-40B4-8EAD-01123AB06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5" r="18428" b="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0917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E779BB-7499-4CDA-BBE3-5E2D32FA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alphaModFix amt="35000"/>
          </a:blip>
          <a:stretch>
            <a:fillRect/>
          </a:stretch>
        </p:blipFill>
        <p:spPr>
          <a:xfrm>
            <a:off x="203020" y="98103"/>
            <a:ext cx="11541005" cy="6003826"/>
          </a:xfrm>
          <a:prstGeom prst="rect">
            <a:avLst/>
          </a:prstGeom>
        </p:spPr>
      </p:pic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4B355-A2BE-44A6-994C-3C832341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536" y="5918981"/>
            <a:ext cx="1960324" cy="88639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2CC575D-433E-B940-B86C-21FFB0D57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55"/>
          <a:stretch/>
        </p:blipFill>
        <p:spPr>
          <a:xfrm>
            <a:off x="203020" y="98103"/>
            <a:ext cx="3352056" cy="60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65DF-F51C-4C8A-91C2-5B6A534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/>
              <a:t>Project Background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A988731-952C-41A5-82D6-5D9833EEB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99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E9FE32-8F2C-C043-81D2-83C950914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4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E779BB-7499-4CDA-BBE3-5E2D32FA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alphaModFix amt="20000"/>
          </a:blip>
          <a:stretch>
            <a:fillRect/>
          </a:stretch>
        </p:blipFill>
        <p:spPr>
          <a:xfrm>
            <a:off x="203020" y="98103"/>
            <a:ext cx="11541005" cy="600382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10E52-BB25-4B40-B2CA-6F7735171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1"/>
          <a:stretch/>
        </p:blipFill>
        <p:spPr>
          <a:xfrm>
            <a:off x="3607724" y="98103"/>
            <a:ext cx="8136301" cy="6003826"/>
          </a:xfrm>
          <a:prstGeom prst="rect">
            <a:avLst/>
          </a:prstGeom>
        </p:spPr>
      </p:pic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4B355-A2BE-44A6-994C-3C832341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536" y="5918981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57825"/>
          <a:stretch/>
        </p:blipFill>
        <p:spPr>
          <a:xfrm>
            <a:off x="85725" y="471077"/>
            <a:ext cx="12020550" cy="2637884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4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42175" r="43591"/>
          <a:stretch/>
        </p:blipFill>
        <p:spPr>
          <a:xfrm>
            <a:off x="85725" y="3108960"/>
            <a:ext cx="6780588" cy="36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5717" t="41910"/>
          <a:stretch/>
        </p:blipFill>
        <p:spPr>
          <a:xfrm>
            <a:off x="6783185" y="3092335"/>
            <a:ext cx="5323090" cy="36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0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9E4B-6745-4B51-A243-2DC068B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RStudio Shiny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714D-A166-4203-984B-41B9823F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mesh of blue lines and verticies">
            <a:extLst>
              <a:ext uri="{FF2B5EF4-FFF2-40B4-BE49-F238E27FC236}">
                <a16:creationId xmlns:a16="http://schemas.microsoft.com/office/drawing/2014/main" id="{910B8CAA-7F03-4ADA-9DAE-474599B4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22150" b="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867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D63810-72DA-4C22-ABA2-B02952C4F6F7}"/>
              </a:ext>
            </a:extLst>
          </p:cNvPr>
          <p:cNvSpPr txBox="1">
            <a:spLocks/>
          </p:cNvSpPr>
          <p:nvPr/>
        </p:nvSpPr>
        <p:spPr>
          <a:xfrm>
            <a:off x="246892" y="637762"/>
            <a:ext cx="4184644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cs typeface="Calibri Light"/>
              </a:rPr>
              <a:t>R Shiny</a:t>
            </a:r>
            <a:endParaRPr lang="en-US" sz="1200" i="1" dirty="0">
              <a:solidFill>
                <a:schemeClr val="bg1"/>
              </a:solidFill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 Light"/>
              </a:rPr>
              <a:t>Open-source platform for dashboard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 Light"/>
              </a:rPr>
              <a:t>User interface and visualizations created using R coding language.</a:t>
            </a:r>
          </a:p>
          <a:p>
            <a:endParaRPr lang="en-US" sz="2400" dirty="0">
              <a:solidFill>
                <a:schemeClr val="bg1"/>
              </a:solidFill>
              <a:cs typeface="Calibri Light"/>
            </a:endParaRPr>
          </a:p>
          <a:p>
            <a:br>
              <a:rPr lang="en-US" sz="3600" dirty="0">
                <a:cs typeface="Calibri Light"/>
              </a:rPr>
            </a:br>
            <a:br>
              <a:rPr lang="en-US" sz="3600" dirty="0">
                <a:cs typeface="Calibri Light"/>
              </a:rPr>
            </a:br>
            <a:br>
              <a:rPr lang="en-US" sz="3600" dirty="0">
                <a:cs typeface="Calibri Light"/>
              </a:rPr>
            </a:br>
            <a:br>
              <a:rPr lang="en-US" sz="4800" dirty="0">
                <a:cs typeface="Calibri Light"/>
              </a:rPr>
            </a:br>
            <a:endParaRPr lang="en-US" sz="1200" i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D63364-325C-497A-8D29-17558DC5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B1B684F-33D6-42A9-9D11-2E25F3AF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65" y="1712252"/>
            <a:ext cx="6588641" cy="34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0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53DC-4618-46ED-A84A-E3CBF1CF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Pros &amp; Cons of R Shiny</a:t>
            </a:r>
            <a:endParaRPr lang="en-US" sz="520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C58C1FF-071C-429E-A70E-1537177BB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4790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32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9E4B-6745-4B51-A243-2DC068B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714D-A166-4203-984B-41B9823F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mesh of blue lines and verticies">
            <a:extLst>
              <a:ext uri="{FF2B5EF4-FFF2-40B4-BE49-F238E27FC236}">
                <a16:creationId xmlns:a16="http://schemas.microsoft.com/office/drawing/2014/main" id="{910B8CAA-7F03-4ADA-9DAE-474599B4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22150" b="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9281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C14A-C35E-453B-99CB-49440055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Key</a:t>
            </a:r>
            <a:br>
              <a:rPr lang="en-US" sz="5400"/>
            </a:br>
            <a:r>
              <a:rPr lang="en-US" sz="540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1304-7F61-4F0F-B1C8-51DD4F02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49F5A-E9D9-47AC-9B09-8E773BCF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3" r="227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2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AA3CE-DE69-4DCD-9FD5-D596B665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Key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AA56-BD00-4DC0-ACD0-C78846CD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205127" cy="5257800"/>
          </a:xfrm>
        </p:spPr>
        <p:txBody>
          <a:bodyPr anchor="ctr">
            <a:normAutofit/>
          </a:bodyPr>
          <a:lstStyle/>
          <a:p>
            <a:r>
              <a:rPr lang="en-US" sz="2400"/>
              <a:t>Vast majority of members are disengaged</a:t>
            </a:r>
          </a:p>
          <a:p>
            <a:pPr lvl="1"/>
            <a:r>
              <a:rPr lang="en-US"/>
              <a:t>Students, executives among least reliable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r>
              <a:rPr lang="en-US" sz="2400"/>
              <a:t>Most engaged members are data analysts and scientists, especially in insurance sector</a:t>
            </a:r>
            <a:endParaRPr lang="en-US" sz="2400">
              <a:cs typeface="Calibri" panose="020F0502020204030204"/>
            </a:endParaRPr>
          </a:p>
          <a:p>
            <a:endParaRPr lang="en-US" sz="2400"/>
          </a:p>
          <a:p>
            <a:r>
              <a:rPr lang="en-US" sz="2400"/>
              <a:t>Members tend to prefer attending virtual events 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Members who respond a week before the event are more likely to attend events.</a:t>
            </a:r>
          </a:p>
        </p:txBody>
      </p:sp>
    </p:spTree>
    <p:extLst>
      <p:ext uri="{BB962C8B-B14F-4D97-AF65-F5344CB8AC3E}">
        <p14:creationId xmlns:p14="http://schemas.microsoft.com/office/powerpoint/2010/main" val="34820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65B58-6869-4539-9B33-594CAC5F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Project Milestone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D5CB5A-D37F-4FA9-A7CA-53FFB8CE4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7880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1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EB8CF4-9C04-4656-92FE-38CCED3EB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2E329-F218-4F10-BB0E-17411FE0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77" y="2697144"/>
            <a:ext cx="105207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>
                <a:solidFill>
                  <a:srgbClr val="FFFFFF"/>
                </a:solidFill>
              </a:rPr>
              <a:t>Thank you for Listening!</a:t>
            </a:r>
            <a:br>
              <a:rPr lang="en-US" sz="7200"/>
            </a:br>
            <a:br>
              <a:rPr lang="en-US" sz="7200"/>
            </a:br>
            <a:r>
              <a:rPr lang="en-US" sz="4000" b="1" i="1">
                <a:solidFill>
                  <a:srgbClr val="FFFFFF"/>
                </a:solidFill>
              </a:rPr>
              <a:t>Questions?</a:t>
            </a:r>
            <a:endParaRPr lang="en-US" sz="4000" b="1" i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468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65DF-F51C-4C8A-91C2-5B6A534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/>
              <a:t>Data Summary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A988731-952C-41A5-82D6-5D9833EEB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91490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ACE402-3E21-8248-89D4-0C7C86F94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136-B9C7-4382-82DF-9F30372E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 Cleaning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718-0602-44DF-A5F7-20BAF040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ree Images : analysis, background, business, cafe ...">
            <a:extLst>
              <a:ext uri="{FF2B5EF4-FFF2-40B4-BE49-F238E27FC236}">
                <a16:creationId xmlns:a16="http://schemas.microsoft.com/office/drawing/2014/main" id="{7E29FCDA-9076-44E1-BA5C-2711228DF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6" r="1789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2545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4AFD-78FE-4C41-829C-16AF6BD6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Meetup API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9E4FD6-BABB-4F23-A9C2-DE81FC9C7706}"/>
              </a:ext>
            </a:extLst>
          </p:cNvPr>
          <p:cNvGrpSpPr/>
          <p:nvPr/>
        </p:nvGrpSpPr>
        <p:grpSpPr>
          <a:xfrm>
            <a:off x="763044" y="2153363"/>
            <a:ext cx="4930165" cy="4206011"/>
            <a:chOff x="549058" y="3521961"/>
            <a:chExt cx="2743200" cy="2511475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835611E2-575C-435F-97E1-5C7C8EB5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058" y="3521961"/>
              <a:ext cx="2743200" cy="21940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B50ABF-75C0-4A04-A4BF-F493121D3235}"/>
                </a:ext>
              </a:extLst>
            </p:cNvPr>
            <p:cNvSpPr txBox="1"/>
            <p:nvPr/>
          </p:nvSpPr>
          <p:spPr>
            <a:xfrm>
              <a:off x="549058" y="5715936"/>
              <a:ext cx="2743200" cy="317500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/>
            <a:p>
              <a:r>
                <a:rPr lang="en-US">
                  <a:hlinkClick r:id="rId4"/>
                </a:rPr>
                <a:t>This Photo</a:t>
              </a:r>
              <a:r>
                <a:rPr lang="en-US"/>
                <a:t> by Unknown author is licensed under </a:t>
              </a:r>
              <a:r>
                <a:rPr lang="en-US">
                  <a:hlinkClick r:id="rId5"/>
                </a:rPr>
                <a:t>CC BY</a:t>
              </a:r>
              <a:r>
                <a:rPr lang="en-US"/>
                <a:t>.</a:t>
              </a:r>
            </a:p>
          </p:txBody>
        </p:sp>
      </p:grpSp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ADFCD9-1561-4934-8FA7-7D12E3BE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44670" y="3301206"/>
            <a:ext cx="5923492" cy="1823509"/>
          </a:xfr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A68799-DA0A-4283-A2AC-B54043BE6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9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C4BD11D-2239-4FC5-9C4A-1AFA733A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4" y="205998"/>
            <a:ext cx="3955518" cy="6341459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06B28D-DB48-42A9-A688-70DB172E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1" y="1306666"/>
            <a:ext cx="6433535" cy="40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7579-AA07-4670-B2A5-EFFA80D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EAD0-B082-413B-9F55-5FDA3E57B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66725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Member</a:t>
            </a:r>
          </a:p>
          <a:p>
            <a:pPr lvl="1"/>
            <a:r>
              <a:rPr lang="en-US" sz="2000">
                <a:ea typeface="+mn-lt"/>
                <a:cs typeface="+mn-lt"/>
              </a:rPr>
              <a:t>Member ID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member.photo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member.bio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member.Looking</a:t>
            </a:r>
            <a:r>
              <a:rPr lang="en-US" sz="2000"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member.jobCategorization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 err="1">
                <a:ea typeface="+mn-lt"/>
                <a:cs typeface="+mn-lt"/>
              </a:rPr>
              <a:t>event.organizer</a:t>
            </a:r>
            <a:r>
              <a:rPr lang="en-US" sz="2000">
                <a:ea typeface="+mn-lt"/>
                <a:cs typeface="+mn-lt"/>
              </a:rPr>
              <a:t>   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Response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rsvp.updatedHour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rsvp.Toevent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rsvp.response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AttendStatus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Event</a:t>
            </a:r>
          </a:p>
          <a:p>
            <a:pPr lvl="1"/>
            <a:r>
              <a:rPr lang="en-US" sz="2000">
                <a:ea typeface="+mn-lt"/>
                <a:cs typeface="+mn-lt"/>
              </a:rPr>
              <a:t>Event ID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Company  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Event type  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EventWeekDay</a:t>
            </a:r>
            <a:r>
              <a:rPr lang="en-US" sz="2000">
                <a:ea typeface="+mn-lt"/>
                <a:cs typeface="+mn-lt"/>
              </a:rPr>
              <a:t>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EventTimeofDay</a:t>
            </a:r>
            <a:r>
              <a:rPr lang="en-US" sz="2000"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City Grouping    </a:t>
            </a:r>
          </a:p>
          <a:p>
            <a:pPr lvl="1"/>
            <a:endParaRPr lang="en-US" sz="2000">
              <a:cs typeface="Calibri"/>
            </a:endParaRPr>
          </a:p>
        </p:txBody>
      </p:sp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8F819B-E1DB-9243-AE29-8470D614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82CDAF-3D4C-4661-B882-AAFA2080803E}"/>
              </a:ext>
            </a:extLst>
          </p:cNvPr>
          <p:cNvSpPr txBox="1"/>
          <p:nvPr/>
        </p:nvSpPr>
        <p:spPr>
          <a:xfrm>
            <a:off x="3674853" y="5615796"/>
            <a:ext cx="4382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*Highlighted features are from scraped data</a:t>
            </a:r>
          </a:p>
        </p:txBody>
      </p:sp>
    </p:spTree>
    <p:extLst>
      <p:ext uri="{BB962C8B-B14F-4D97-AF65-F5344CB8AC3E}">
        <p14:creationId xmlns:p14="http://schemas.microsoft.com/office/powerpoint/2010/main" val="348798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Des Moines Data Group</vt:lpstr>
      <vt:lpstr>Introduction</vt:lpstr>
      <vt:lpstr>Project Background</vt:lpstr>
      <vt:lpstr>Project Milestone</vt:lpstr>
      <vt:lpstr>Data Summary</vt:lpstr>
      <vt:lpstr>Data Cleaning</vt:lpstr>
      <vt:lpstr>Meetup API</vt:lpstr>
      <vt:lpstr>PowerPoint Presentation</vt:lpstr>
      <vt:lpstr>Cleaned Dataset</vt:lpstr>
      <vt:lpstr>Descriptive analysis</vt:lpstr>
      <vt:lpstr>   Job title for Active Members      -Analyst -IT -Data Professional   </vt:lpstr>
      <vt:lpstr>     Popular Event Type      Most popular events        -Doing good with data       -People &amp; Management       -Technical    </vt:lpstr>
      <vt:lpstr>Popular Time of day for Meeting    Most popular meeting time       -Midday      -Morning    </vt:lpstr>
      <vt:lpstr>Popular meeting location          -Virtual      -Downtown      -Other Suburb</vt:lpstr>
      <vt:lpstr>Event Interest by Job Category</vt:lpstr>
      <vt:lpstr>PowerPoint Presentation</vt:lpstr>
      <vt:lpstr>Clustering Analysis &amp; Predictive Model</vt:lpstr>
      <vt:lpstr>Clustering Analysis for Members</vt:lpstr>
      <vt:lpstr>Clustering Analysis for Members (cont.)</vt:lpstr>
      <vt:lpstr>PowerPoint Presentation</vt:lpstr>
      <vt:lpstr>Cluster Characteristics</vt:lpstr>
      <vt:lpstr>PowerPoint Presentation</vt:lpstr>
      <vt:lpstr>PowerPoint Presentation</vt:lpstr>
      <vt:lpstr>Predictive Model</vt:lpstr>
      <vt:lpstr>Classification Tree</vt:lpstr>
      <vt:lpstr>Decision Tree</vt:lpstr>
      <vt:lpstr>Important Features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RStudio Shiny</vt:lpstr>
      <vt:lpstr>PowerPoint Presentation</vt:lpstr>
      <vt:lpstr>Pros &amp; Cons of R Shiny</vt:lpstr>
      <vt:lpstr>Live Demo</vt:lpstr>
      <vt:lpstr>Key Takeaways</vt:lpstr>
      <vt:lpstr>Key Takeaways</vt:lpstr>
      <vt:lpstr>Thank you for Listening!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36</cp:revision>
  <dcterms:created xsi:type="dcterms:W3CDTF">2021-10-24T21:16:45Z</dcterms:created>
  <dcterms:modified xsi:type="dcterms:W3CDTF">2021-12-10T18:10:25Z</dcterms:modified>
</cp:coreProperties>
</file>